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32" d="100"/>
          <a:sy n="132" d="100"/>
        </p:scale>
        <p:origin x="288" y="33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B53FD6-0DE8-49B8-8046-61EF7ADFB47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FFB35C1-5933-40AD-8D9C-62120BC74970}">
      <dgm:prSet/>
      <dgm:spPr/>
      <dgm:t>
        <a:bodyPr/>
        <a:lstStyle/>
        <a:p>
          <a:r>
            <a:rPr lang="en-US"/>
            <a:t>• Textbaserat Minröj byggt i modern C++</a:t>
          </a:r>
        </a:p>
      </dgm:t>
    </dgm:pt>
    <dgm:pt modelId="{2A885973-0B64-403E-A4B2-1FB11D685A9E}" type="parTrans" cxnId="{8B7D09F5-81B8-4F37-BBB3-6285BAF6225C}">
      <dgm:prSet/>
      <dgm:spPr/>
      <dgm:t>
        <a:bodyPr/>
        <a:lstStyle/>
        <a:p>
          <a:endParaRPr lang="en-US"/>
        </a:p>
      </dgm:t>
    </dgm:pt>
    <dgm:pt modelId="{533F7CD1-2EE9-4B29-9F48-FA2C1AC618F5}" type="sibTrans" cxnId="{8B7D09F5-81B8-4F37-BBB3-6285BAF6225C}">
      <dgm:prSet/>
      <dgm:spPr/>
      <dgm:t>
        <a:bodyPr/>
        <a:lstStyle/>
        <a:p>
          <a:endParaRPr lang="en-US"/>
        </a:p>
      </dgm:t>
    </dgm:pt>
    <dgm:pt modelId="{75B122F7-1E6F-4769-8C1A-44786F4079C4}">
      <dgm:prSet/>
      <dgm:spPr/>
      <dgm:t>
        <a:bodyPr/>
        <a:lstStyle/>
        <a:p>
          <a:r>
            <a:rPr lang="en-US"/>
            <a:t>• Använder smarta pekare (std::unique_ptr)</a:t>
          </a:r>
        </a:p>
      </dgm:t>
    </dgm:pt>
    <dgm:pt modelId="{03499A27-21FC-4EBE-B435-85702FEAE1D1}" type="parTrans" cxnId="{0DC485BC-3CB5-44EE-94D1-D678719C1824}">
      <dgm:prSet/>
      <dgm:spPr/>
      <dgm:t>
        <a:bodyPr/>
        <a:lstStyle/>
        <a:p>
          <a:endParaRPr lang="en-US"/>
        </a:p>
      </dgm:t>
    </dgm:pt>
    <dgm:pt modelId="{5604D89A-AC9D-487E-A2A4-11BDB4301241}" type="sibTrans" cxnId="{0DC485BC-3CB5-44EE-94D1-D678719C1824}">
      <dgm:prSet/>
      <dgm:spPr/>
      <dgm:t>
        <a:bodyPr/>
        <a:lstStyle/>
        <a:p>
          <a:endParaRPr lang="en-US"/>
        </a:p>
      </dgm:t>
    </dgm:pt>
    <dgm:pt modelId="{24A7A0A0-F214-4704-B01C-CF5D1ECE9DE1}">
      <dgm:prSet/>
      <dgm:spPr/>
      <dgm:t>
        <a:bodyPr/>
        <a:lstStyle/>
        <a:p>
          <a:r>
            <a:rPr lang="en-US"/>
            <a:t>• Slumpgenererade minor</a:t>
          </a:r>
        </a:p>
      </dgm:t>
    </dgm:pt>
    <dgm:pt modelId="{C2E87DC3-537D-4BD6-A08C-BF63E8607ADE}" type="parTrans" cxnId="{16F718A9-4FC2-428D-87D3-7096D9C7D4DD}">
      <dgm:prSet/>
      <dgm:spPr/>
      <dgm:t>
        <a:bodyPr/>
        <a:lstStyle/>
        <a:p>
          <a:endParaRPr lang="en-US"/>
        </a:p>
      </dgm:t>
    </dgm:pt>
    <dgm:pt modelId="{E023F23E-DC84-4E7B-8369-70940CA8BB3B}" type="sibTrans" cxnId="{16F718A9-4FC2-428D-87D3-7096D9C7D4DD}">
      <dgm:prSet/>
      <dgm:spPr/>
      <dgm:t>
        <a:bodyPr/>
        <a:lstStyle/>
        <a:p>
          <a:endParaRPr lang="en-US"/>
        </a:p>
      </dgm:t>
    </dgm:pt>
    <dgm:pt modelId="{4B6A78BF-BBAF-486A-A924-E85CC578E0CF}">
      <dgm:prSet/>
      <dgm:spPr/>
      <dgm:t>
        <a:bodyPr/>
        <a:lstStyle/>
        <a:p>
          <a:r>
            <a:rPr lang="en-US"/>
            <a:t>• Kommandogränssnitt (r/f/s/q)</a:t>
          </a:r>
        </a:p>
      </dgm:t>
    </dgm:pt>
    <dgm:pt modelId="{5A3C58DA-6754-4CBA-8C4A-98893356162C}" type="parTrans" cxnId="{72E07CA8-AA73-4908-9B19-0A2FFFEFB2D5}">
      <dgm:prSet/>
      <dgm:spPr/>
      <dgm:t>
        <a:bodyPr/>
        <a:lstStyle/>
        <a:p>
          <a:endParaRPr lang="en-US"/>
        </a:p>
      </dgm:t>
    </dgm:pt>
    <dgm:pt modelId="{535329AF-2EBA-42EC-B751-6DC982380409}" type="sibTrans" cxnId="{72E07CA8-AA73-4908-9B19-0A2FFFEFB2D5}">
      <dgm:prSet/>
      <dgm:spPr/>
      <dgm:t>
        <a:bodyPr/>
        <a:lstStyle/>
        <a:p>
          <a:endParaRPr lang="en-US"/>
        </a:p>
      </dgm:t>
    </dgm:pt>
    <dgm:pt modelId="{3A811CF1-E58A-4B1C-AE25-A580BA68E9AC}">
      <dgm:prSet/>
      <dgm:spPr/>
      <dgm:t>
        <a:bodyPr/>
        <a:lstStyle/>
        <a:p>
          <a:r>
            <a:rPr lang="en-US"/>
            <a:t>• Spara/Ladda komplett spelstatus</a:t>
          </a:r>
        </a:p>
      </dgm:t>
    </dgm:pt>
    <dgm:pt modelId="{745531A5-9746-4F4E-8066-629E2BFE616F}" type="parTrans" cxnId="{25BE7167-5FA1-4C24-A10E-71D51A50114F}">
      <dgm:prSet/>
      <dgm:spPr/>
      <dgm:t>
        <a:bodyPr/>
        <a:lstStyle/>
        <a:p>
          <a:endParaRPr lang="en-US"/>
        </a:p>
      </dgm:t>
    </dgm:pt>
    <dgm:pt modelId="{DF44C069-24E9-4D86-9D3F-F1C4B77E8093}" type="sibTrans" cxnId="{25BE7167-5FA1-4C24-A10E-71D51A50114F}">
      <dgm:prSet/>
      <dgm:spPr/>
      <dgm:t>
        <a:bodyPr/>
        <a:lstStyle/>
        <a:p>
          <a:endParaRPr lang="en-US"/>
        </a:p>
      </dgm:t>
    </dgm:pt>
    <dgm:pt modelId="{6F0BE7DB-FD7D-4EFC-B03E-505FD2E3C5B6}">
      <dgm:prSet/>
      <dgm:spPr/>
      <dgm:t>
        <a:bodyPr/>
        <a:lstStyle/>
        <a:p>
          <a:r>
            <a:rPr lang="en-US"/>
            <a:t>• UTF‑8 stöd för svenska tecken</a:t>
          </a:r>
        </a:p>
      </dgm:t>
    </dgm:pt>
    <dgm:pt modelId="{F94ECDF7-16A0-4DAD-8199-5D8DEFA2A0F8}" type="parTrans" cxnId="{D9D671E4-491C-4D90-BF3A-B753DCC1E373}">
      <dgm:prSet/>
      <dgm:spPr/>
      <dgm:t>
        <a:bodyPr/>
        <a:lstStyle/>
        <a:p>
          <a:endParaRPr lang="en-US"/>
        </a:p>
      </dgm:t>
    </dgm:pt>
    <dgm:pt modelId="{AFC42816-3C4B-42AA-AE68-E243812B1C83}" type="sibTrans" cxnId="{D9D671E4-491C-4D90-BF3A-B753DCC1E373}">
      <dgm:prSet/>
      <dgm:spPr/>
      <dgm:t>
        <a:bodyPr/>
        <a:lstStyle/>
        <a:p>
          <a:endParaRPr lang="en-US"/>
        </a:p>
      </dgm:t>
    </dgm:pt>
    <dgm:pt modelId="{43488EF5-2E0F-4638-9262-1AFBC4430BC2}">
      <dgm:prSet/>
      <dgm:spPr/>
      <dgm:t>
        <a:bodyPr/>
        <a:lstStyle/>
        <a:p>
          <a:r>
            <a:rPr lang="en-US"/>
            <a:t>• Delat i flera C++-filer för struktur</a:t>
          </a:r>
        </a:p>
      </dgm:t>
    </dgm:pt>
    <dgm:pt modelId="{FC7FD0B5-8806-4282-B7F7-251FFFBC6589}" type="parTrans" cxnId="{D0A99E9A-4BF6-42E7-92E6-03CB0D4DF4D6}">
      <dgm:prSet/>
      <dgm:spPr/>
      <dgm:t>
        <a:bodyPr/>
        <a:lstStyle/>
        <a:p>
          <a:endParaRPr lang="en-US"/>
        </a:p>
      </dgm:t>
    </dgm:pt>
    <dgm:pt modelId="{217A1186-8A8E-40D1-83DC-0EABBE40AAAC}" type="sibTrans" cxnId="{D0A99E9A-4BF6-42E7-92E6-03CB0D4DF4D6}">
      <dgm:prSet/>
      <dgm:spPr/>
      <dgm:t>
        <a:bodyPr/>
        <a:lstStyle/>
        <a:p>
          <a:endParaRPr lang="en-US"/>
        </a:p>
      </dgm:t>
    </dgm:pt>
    <dgm:pt modelId="{870B2E4B-F08B-4DB8-B383-96DF7461E87A}" type="pres">
      <dgm:prSet presAssocID="{A2B53FD6-0DE8-49B8-8046-61EF7ADFB476}" presName="linear" presStyleCnt="0">
        <dgm:presLayoutVars>
          <dgm:animLvl val="lvl"/>
          <dgm:resizeHandles val="exact"/>
        </dgm:presLayoutVars>
      </dgm:prSet>
      <dgm:spPr/>
    </dgm:pt>
    <dgm:pt modelId="{53D8EA55-4481-474B-9A76-675F20A08D52}" type="pres">
      <dgm:prSet presAssocID="{CFFB35C1-5933-40AD-8D9C-62120BC74970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19D46CBE-0952-4784-8C7F-E1227D3C6E64}" type="pres">
      <dgm:prSet presAssocID="{533F7CD1-2EE9-4B29-9F48-FA2C1AC618F5}" presName="spacer" presStyleCnt="0"/>
      <dgm:spPr/>
    </dgm:pt>
    <dgm:pt modelId="{F02BF293-42C7-4D41-995B-3330005C8505}" type="pres">
      <dgm:prSet presAssocID="{75B122F7-1E6F-4769-8C1A-44786F4079C4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9040BA1E-953E-442F-8543-3EE30077C484}" type="pres">
      <dgm:prSet presAssocID="{5604D89A-AC9D-487E-A2A4-11BDB4301241}" presName="spacer" presStyleCnt="0"/>
      <dgm:spPr/>
    </dgm:pt>
    <dgm:pt modelId="{5C6B98D3-0025-4DF1-844B-2AD304F72603}" type="pres">
      <dgm:prSet presAssocID="{24A7A0A0-F214-4704-B01C-CF5D1ECE9DE1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6EB1F7E8-4DCA-4882-AE0F-A901AC722FA2}" type="pres">
      <dgm:prSet presAssocID="{E023F23E-DC84-4E7B-8369-70940CA8BB3B}" presName="spacer" presStyleCnt="0"/>
      <dgm:spPr/>
    </dgm:pt>
    <dgm:pt modelId="{99BBFAE2-B865-4793-8CBA-660B33A53A12}" type="pres">
      <dgm:prSet presAssocID="{4B6A78BF-BBAF-486A-A924-E85CC578E0CF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C0FBA11D-559D-408A-84A6-F3BAC20BD49A}" type="pres">
      <dgm:prSet presAssocID="{535329AF-2EBA-42EC-B751-6DC982380409}" presName="spacer" presStyleCnt="0"/>
      <dgm:spPr/>
    </dgm:pt>
    <dgm:pt modelId="{4A0BB7EC-40CB-4F59-9245-68FA093E997D}" type="pres">
      <dgm:prSet presAssocID="{3A811CF1-E58A-4B1C-AE25-A580BA68E9AC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FC797795-EBE7-49F7-9DC0-CB0BCC95F3F3}" type="pres">
      <dgm:prSet presAssocID="{DF44C069-24E9-4D86-9D3F-F1C4B77E8093}" presName="spacer" presStyleCnt="0"/>
      <dgm:spPr/>
    </dgm:pt>
    <dgm:pt modelId="{C0843E46-EAFE-4330-9CE6-76CA618A2F4C}" type="pres">
      <dgm:prSet presAssocID="{6F0BE7DB-FD7D-4EFC-B03E-505FD2E3C5B6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2480A161-25B2-4278-83EB-C99ADB687463}" type="pres">
      <dgm:prSet presAssocID="{AFC42816-3C4B-42AA-AE68-E243812B1C83}" presName="spacer" presStyleCnt="0"/>
      <dgm:spPr/>
    </dgm:pt>
    <dgm:pt modelId="{38CD9017-1035-4BFD-B4C5-3D73BC00C1BC}" type="pres">
      <dgm:prSet presAssocID="{43488EF5-2E0F-4638-9262-1AFBC4430BC2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20649218-0BF5-451C-BD2C-ADDF0F1F7652}" type="presOf" srcId="{3A811CF1-E58A-4B1C-AE25-A580BA68E9AC}" destId="{4A0BB7EC-40CB-4F59-9245-68FA093E997D}" srcOrd="0" destOrd="0" presId="urn:microsoft.com/office/officeart/2005/8/layout/vList2"/>
    <dgm:cxn modelId="{83DB6D67-9AB9-4971-BF64-2755ADF3B9BD}" type="presOf" srcId="{43488EF5-2E0F-4638-9262-1AFBC4430BC2}" destId="{38CD9017-1035-4BFD-B4C5-3D73BC00C1BC}" srcOrd="0" destOrd="0" presId="urn:microsoft.com/office/officeart/2005/8/layout/vList2"/>
    <dgm:cxn modelId="{25BE7167-5FA1-4C24-A10E-71D51A50114F}" srcId="{A2B53FD6-0DE8-49B8-8046-61EF7ADFB476}" destId="{3A811CF1-E58A-4B1C-AE25-A580BA68E9AC}" srcOrd="4" destOrd="0" parTransId="{745531A5-9746-4F4E-8066-629E2BFE616F}" sibTransId="{DF44C069-24E9-4D86-9D3F-F1C4B77E8093}"/>
    <dgm:cxn modelId="{8176B747-509D-4BB0-97F9-7212A3DF927D}" type="presOf" srcId="{A2B53FD6-0DE8-49B8-8046-61EF7ADFB476}" destId="{870B2E4B-F08B-4DB8-B383-96DF7461E87A}" srcOrd="0" destOrd="0" presId="urn:microsoft.com/office/officeart/2005/8/layout/vList2"/>
    <dgm:cxn modelId="{CCE09E94-C54C-4CFF-9DAA-CB0AA82A490F}" type="presOf" srcId="{6F0BE7DB-FD7D-4EFC-B03E-505FD2E3C5B6}" destId="{C0843E46-EAFE-4330-9CE6-76CA618A2F4C}" srcOrd="0" destOrd="0" presId="urn:microsoft.com/office/officeart/2005/8/layout/vList2"/>
    <dgm:cxn modelId="{D0A99E9A-4BF6-42E7-92E6-03CB0D4DF4D6}" srcId="{A2B53FD6-0DE8-49B8-8046-61EF7ADFB476}" destId="{43488EF5-2E0F-4638-9262-1AFBC4430BC2}" srcOrd="6" destOrd="0" parTransId="{FC7FD0B5-8806-4282-B7F7-251FFFBC6589}" sibTransId="{217A1186-8A8E-40D1-83DC-0EABBE40AAAC}"/>
    <dgm:cxn modelId="{72E07CA8-AA73-4908-9B19-0A2FFFEFB2D5}" srcId="{A2B53FD6-0DE8-49B8-8046-61EF7ADFB476}" destId="{4B6A78BF-BBAF-486A-A924-E85CC578E0CF}" srcOrd="3" destOrd="0" parTransId="{5A3C58DA-6754-4CBA-8C4A-98893356162C}" sibTransId="{535329AF-2EBA-42EC-B751-6DC982380409}"/>
    <dgm:cxn modelId="{16F718A9-4FC2-428D-87D3-7096D9C7D4DD}" srcId="{A2B53FD6-0DE8-49B8-8046-61EF7ADFB476}" destId="{24A7A0A0-F214-4704-B01C-CF5D1ECE9DE1}" srcOrd="2" destOrd="0" parTransId="{C2E87DC3-537D-4BD6-A08C-BF63E8607ADE}" sibTransId="{E023F23E-DC84-4E7B-8369-70940CA8BB3B}"/>
    <dgm:cxn modelId="{0DC485BC-3CB5-44EE-94D1-D678719C1824}" srcId="{A2B53FD6-0DE8-49B8-8046-61EF7ADFB476}" destId="{75B122F7-1E6F-4769-8C1A-44786F4079C4}" srcOrd="1" destOrd="0" parTransId="{03499A27-21FC-4EBE-B435-85702FEAE1D1}" sibTransId="{5604D89A-AC9D-487E-A2A4-11BDB4301241}"/>
    <dgm:cxn modelId="{FA19D9C0-EA21-4BB4-84FC-C21C57562D86}" type="presOf" srcId="{CFFB35C1-5933-40AD-8D9C-62120BC74970}" destId="{53D8EA55-4481-474B-9A76-675F20A08D52}" srcOrd="0" destOrd="0" presId="urn:microsoft.com/office/officeart/2005/8/layout/vList2"/>
    <dgm:cxn modelId="{1E7FFEC6-20DE-45EE-8139-5CB6EB260E98}" type="presOf" srcId="{4B6A78BF-BBAF-486A-A924-E85CC578E0CF}" destId="{99BBFAE2-B865-4793-8CBA-660B33A53A12}" srcOrd="0" destOrd="0" presId="urn:microsoft.com/office/officeart/2005/8/layout/vList2"/>
    <dgm:cxn modelId="{8E582ADA-B329-425E-AF33-A08367A5F298}" type="presOf" srcId="{24A7A0A0-F214-4704-B01C-CF5D1ECE9DE1}" destId="{5C6B98D3-0025-4DF1-844B-2AD304F72603}" srcOrd="0" destOrd="0" presId="urn:microsoft.com/office/officeart/2005/8/layout/vList2"/>
    <dgm:cxn modelId="{EE5486E0-A1F2-4D25-B454-124C4417DEFF}" type="presOf" srcId="{75B122F7-1E6F-4769-8C1A-44786F4079C4}" destId="{F02BF293-42C7-4D41-995B-3330005C8505}" srcOrd="0" destOrd="0" presId="urn:microsoft.com/office/officeart/2005/8/layout/vList2"/>
    <dgm:cxn modelId="{D9D671E4-491C-4D90-BF3A-B753DCC1E373}" srcId="{A2B53FD6-0DE8-49B8-8046-61EF7ADFB476}" destId="{6F0BE7DB-FD7D-4EFC-B03E-505FD2E3C5B6}" srcOrd="5" destOrd="0" parTransId="{F94ECDF7-16A0-4DAD-8199-5D8DEFA2A0F8}" sibTransId="{AFC42816-3C4B-42AA-AE68-E243812B1C83}"/>
    <dgm:cxn modelId="{8B7D09F5-81B8-4F37-BBB3-6285BAF6225C}" srcId="{A2B53FD6-0DE8-49B8-8046-61EF7ADFB476}" destId="{CFFB35C1-5933-40AD-8D9C-62120BC74970}" srcOrd="0" destOrd="0" parTransId="{2A885973-0B64-403E-A4B2-1FB11D685A9E}" sibTransId="{533F7CD1-2EE9-4B29-9F48-FA2C1AC618F5}"/>
    <dgm:cxn modelId="{6A066D63-7D37-4EC4-A993-58DEFF188D8B}" type="presParOf" srcId="{870B2E4B-F08B-4DB8-B383-96DF7461E87A}" destId="{53D8EA55-4481-474B-9A76-675F20A08D52}" srcOrd="0" destOrd="0" presId="urn:microsoft.com/office/officeart/2005/8/layout/vList2"/>
    <dgm:cxn modelId="{34070E35-8931-4F9C-9A1E-BD07FD41AF74}" type="presParOf" srcId="{870B2E4B-F08B-4DB8-B383-96DF7461E87A}" destId="{19D46CBE-0952-4784-8C7F-E1227D3C6E64}" srcOrd="1" destOrd="0" presId="urn:microsoft.com/office/officeart/2005/8/layout/vList2"/>
    <dgm:cxn modelId="{799A0812-CFC0-4899-8DC8-D33C890478FE}" type="presParOf" srcId="{870B2E4B-F08B-4DB8-B383-96DF7461E87A}" destId="{F02BF293-42C7-4D41-995B-3330005C8505}" srcOrd="2" destOrd="0" presId="urn:microsoft.com/office/officeart/2005/8/layout/vList2"/>
    <dgm:cxn modelId="{C72F8540-6B97-45D5-88D4-C7CB1F6AA914}" type="presParOf" srcId="{870B2E4B-F08B-4DB8-B383-96DF7461E87A}" destId="{9040BA1E-953E-442F-8543-3EE30077C484}" srcOrd="3" destOrd="0" presId="urn:microsoft.com/office/officeart/2005/8/layout/vList2"/>
    <dgm:cxn modelId="{4180EF4C-2224-4600-8DDF-91B6C8A42D12}" type="presParOf" srcId="{870B2E4B-F08B-4DB8-B383-96DF7461E87A}" destId="{5C6B98D3-0025-4DF1-844B-2AD304F72603}" srcOrd="4" destOrd="0" presId="urn:microsoft.com/office/officeart/2005/8/layout/vList2"/>
    <dgm:cxn modelId="{48C4E79F-E59E-4961-918A-854D5B6FBDE3}" type="presParOf" srcId="{870B2E4B-F08B-4DB8-B383-96DF7461E87A}" destId="{6EB1F7E8-4DCA-4882-AE0F-A901AC722FA2}" srcOrd="5" destOrd="0" presId="urn:microsoft.com/office/officeart/2005/8/layout/vList2"/>
    <dgm:cxn modelId="{06590B03-0A1F-4203-8DD1-58FADA6FEDC6}" type="presParOf" srcId="{870B2E4B-F08B-4DB8-B383-96DF7461E87A}" destId="{99BBFAE2-B865-4793-8CBA-660B33A53A12}" srcOrd="6" destOrd="0" presId="urn:microsoft.com/office/officeart/2005/8/layout/vList2"/>
    <dgm:cxn modelId="{E2549F46-EA94-4328-8DE4-550B71C15114}" type="presParOf" srcId="{870B2E4B-F08B-4DB8-B383-96DF7461E87A}" destId="{C0FBA11D-559D-408A-84A6-F3BAC20BD49A}" srcOrd="7" destOrd="0" presId="urn:microsoft.com/office/officeart/2005/8/layout/vList2"/>
    <dgm:cxn modelId="{21DD6D80-AB74-4456-8A16-B26C6F373633}" type="presParOf" srcId="{870B2E4B-F08B-4DB8-B383-96DF7461E87A}" destId="{4A0BB7EC-40CB-4F59-9245-68FA093E997D}" srcOrd="8" destOrd="0" presId="urn:microsoft.com/office/officeart/2005/8/layout/vList2"/>
    <dgm:cxn modelId="{A3BC6E26-9EEA-46AE-B9D3-BA52620A8865}" type="presParOf" srcId="{870B2E4B-F08B-4DB8-B383-96DF7461E87A}" destId="{FC797795-EBE7-49F7-9DC0-CB0BCC95F3F3}" srcOrd="9" destOrd="0" presId="urn:microsoft.com/office/officeart/2005/8/layout/vList2"/>
    <dgm:cxn modelId="{E2BBD8BB-8512-41E3-8441-F2794C7A2762}" type="presParOf" srcId="{870B2E4B-F08B-4DB8-B383-96DF7461E87A}" destId="{C0843E46-EAFE-4330-9CE6-76CA618A2F4C}" srcOrd="10" destOrd="0" presId="urn:microsoft.com/office/officeart/2005/8/layout/vList2"/>
    <dgm:cxn modelId="{010A5603-93E2-4C18-8C14-935405BD29C4}" type="presParOf" srcId="{870B2E4B-F08B-4DB8-B383-96DF7461E87A}" destId="{2480A161-25B2-4278-83EB-C99ADB687463}" srcOrd="11" destOrd="0" presId="urn:microsoft.com/office/officeart/2005/8/layout/vList2"/>
    <dgm:cxn modelId="{9B69CB0A-EE1F-4E26-B4D0-66D4159F1E57}" type="presParOf" srcId="{870B2E4B-F08B-4DB8-B383-96DF7461E87A}" destId="{38CD9017-1035-4BFD-B4C5-3D73BC00C1BC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AE9E9DB-51D0-4F00-8BF6-60074CADE3F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85D8AED-3DF9-404D-AA3B-2A486293A5E9}">
      <dgm:prSet/>
      <dgm:spPr/>
      <dgm:t>
        <a:bodyPr/>
        <a:lstStyle/>
        <a:p>
          <a:r>
            <a:rPr lang="en-US"/>
            <a:t>• All speldata lagras:</a:t>
          </a:r>
        </a:p>
      </dgm:t>
    </dgm:pt>
    <dgm:pt modelId="{4FE3B458-6241-49DD-A988-3814BC5D6A53}" type="parTrans" cxnId="{7C12C0EF-1DD1-4B53-9FAB-1209EA06A1DB}">
      <dgm:prSet/>
      <dgm:spPr/>
      <dgm:t>
        <a:bodyPr/>
        <a:lstStyle/>
        <a:p>
          <a:endParaRPr lang="en-US"/>
        </a:p>
      </dgm:t>
    </dgm:pt>
    <dgm:pt modelId="{97B378FC-2640-4C05-ACC7-CD188164118C}" type="sibTrans" cxnId="{7C12C0EF-1DD1-4B53-9FAB-1209EA06A1DB}">
      <dgm:prSet/>
      <dgm:spPr/>
      <dgm:t>
        <a:bodyPr/>
        <a:lstStyle/>
        <a:p>
          <a:endParaRPr lang="en-US"/>
        </a:p>
      </dgm:t>
    </dgm:pt>
    <dgm:pt modelId="{A02555FD-A1A1-462E-B130-12ED75D829EB}">
      <dgm:prSet/>
      <dgm:spPr/>
      <dgm:t>
        <a:bodyPr/>
        <a:lstStyle/>
        <a:p>
          <a:r>
            <a:rPr lang="en-US"/>
            <a:t>– Minor</a:t>
          </a:r>
        </a:p>
      </dgm:t>
    </dgm:pt>
    <dgm:pt modelId="{ADC4B48D-7A8A-4AAD-B69A-757D417F1AE8}" type="parTrans" cxnId="{C264C167-B156-46D7-91D8-1E31D6485E28}">
      <dgm:prSet/>
      <dgm:spPr/>
      <dgm:t>
        <a:bodyPr/>
        <a:lstStyle/>
        <a:p>
          <a:endParaRPr lang="en-US"/>
        </a:p>
      </dgm:t>
    </dgm:pt>
    <dgm:pt modelId="{AF55E050-3B7C-43BE-BBA0-C08BD7C0B53F}" type="sibTrans" cxnId="{C264C167-B156-46D7-91D8-1E31D6485E28}">
      <dgm:prSet/>
      <dgm:spPr/>
      <dgm:t>
        <a:bodyPr/>
        <a:lstStyle/>
        <a:p>
          <a:endParaRPr lang="en-US"/>
        </a:p>
      </dgm:t>
    </dgm:pt>
    <dgm:pt modelId="{CE287FCB-B829-49A1-B8A3-74BCB490D870}">
      <dgm:prSet/>
      <dgm:spPr/>
      <dgm:t>
        <a:bodyPr/>
        <a:lstStyle/>
        <a:p>
          <a:r>
            <a:rPr lang="en-US"/>
            <a:t>– Flaggar</a:t>
          </a:r>
        </a:p>
      </dgm:t>
    </dgm:pt>
    <dgm:pt modelId="{771C6A9C-AF43-4C9F-A55E-53731F451A4E}" type="parTrans" cxnId="{B4737F17-BB50-4D00-A936-3DE93CCE1B71}">
      <dgm:prSet/>
      <dgm:spPr/>
      <dgm:t>
        <a:bodyPr/>
        <a:lstStyle/>
        <a:p>
          <a:endParaRPr lang="en-US"/>
        </a:p>
      </dgm:t>
    </dgm:pt>
    <dgm:pt modelId="{416ADD3E-64A0-48EB-88CE-779C1F917641}" type="sibTrans" cxnId="{B4737F17-BB50-4D00-A936-3DE93CCE1B71}">
      <dgm:prSet/>
      <dgm:spPr/>
      <dgm:t>
        <a:bodyPr/>
        <a:lstStyle/>
        <a:p>
          <a:endParaRPr lang="en-US"/>
        </a:p>
      </dgm:t>
    </dgm:pt>
    <dgm:pt modelId="{BB3971FE-AB21-4BF5-A70D-5ACEDB960EB0}">
      <dgm:prSet/>
      <dgm:spPr/>
      <dgm:t>
        <a:bodyPr/>
        <a:lstStyle/>
        <a:p>
          <a:r>
            <a:rPr lang="en-US"/>
            <a:t>– Avslöjade rutor</a:t>
          </a:r>
        </a:p>
      </dgm:t>
    </dgm:pt>
    <dgm:pt modelId="{3C4CE7A2-CC6D-47B4-B9FB-EE379AE45E84}" type="parTrans" cxnId="{3E6CCFB5-EE46-4071-8D02-B0E40491823B}">
      <dgm:prSet/>
      <dgm:spPr/>
      <dgm:t>
        <a:bodyPr/>
        <a:lstStyle/>
        <a:p>
          <a:endParaRPr lang="en-US"/>
        </a:p>
      </dgm:t>
    </dgm:pt>
    <dgm:pt modelId="{DEAE2CE3-092E-4226-8A43-49AFFE4D6CC6}" type="sibTrans" cxnId="{3E6CCFB5-EE46-4071-8D02-B0E40491823B}">
      <dgm:prSet/>
      <dgm:spPr/>
      <dgm:t>
        <a:bodyPr/>
        <a:lstStyle/>
        <a:p>
          <a:endParaRPr lang="en-US"/>
        </a:p>
      </dgm:t>
    </dgm:pt>
    <dgm:pt modelId="{D28AF97C-F467-4A9B-BF2C-BCF03477BE7A}">
      <dgm:prSet/>
      <dgm:spPr/>
      <dgm:t>
        <a:bodyPr/>
        <a:lstStyle/>
        <a:p>
          <a:r>
            <a:rPr lang="en-US"/>
            <a:t>– Spellyckor (vinst/förlust)</a:t>
          </a:r>
        </a:p>
      </dgm:t>
    </dgm:pt>
    <dgm:pt modelId="{1BE6F84E-97CC-484E-91BE-CF80DA457BCA}" type="parTrans" cxnId="{AB3AE33B-328F-49A5-97C2-7A66209434F4}">
      <dgm:prSet/>
      <dgm:spPr/>
      <dgm:t>
        <a:bodyPr/>
        <a:lstStyle/>
        <a:p>
          <a:endParaRPr lang="en-US"/>
        </a:p>
      </dgm:t>
    </dgm:pt>
    <dgm:pt modelId="{60EFD3E3-1241-4AB8-812C-0E18B6ECBC79}" type="sibTrans" cxnId="{AB3AE33B-328F-49A5-97C2-7A66209434F4}">
      <dgm:prSet/>
      <dgm:spPr/>
      <dgm:t>
        <a:bodyPr/>
        <a:lstStyle/>
        <a:p>
          <a:endParaRPr lang="en-US"/>
        </a:p>
      </dgm:t>
    </dgm:pt>
    <dgm:pt modelId="{20262D73-D5A1-4864-83AD-F921C7FEA111}">
      <dgm:prSet/>
      <dgm:spPr/>
      <dgm:t>
        <a:bodyPr/>
        <a:lstStyle/>
        <a:p>
          <a:r>
            <a:rPr lang="en-US"/>
            <a:t>• Format: Läsbar textfil</a:t>
          </a:r>
        </a:p>
      </dgm:t>
    </dgm:pt>
    <dgm:pt modelId="{13AA14CD-476D-495A-B7F9-E9C696E35DA9}" type="parTrans" cxnId="{E1B9D4F7-143F-4FB5-8E70-4FCA0BC7DD85}">
      <dgm:prSet/>
      <dgm:spPr/>
      <dgm:t>
        <a:bodyPr/>
        <a:lstStyle/>
        <a:p>
          <a:endParaRPr lang="en-US"/>
        </a:p>
      </dgm:t>
    </dgm:pt>
    <dgm:pt modelId="{A9854CCC-4049-4AF2-816A-E286CFC9482F}" type="sibTrans" cxnId="{E1B9D4F7-143F-4FB5-8E70-4FCA0BC7DD85}">
      <dgm:prSet/>
      <dgm:spPr/>
      <dgm:t>
        <a:bodyPr/>
        <a:lstStyle/>
        <a:p>
          <a:endParaRPr lang="en-US"/>
        </a:p>
      </dgm:t>
    </dgm:pt>
    <dgm:pt modelId="{92019C09-02D6-4417-B35A-3F79D964DF49}">
      <dgm:prSet/>
      <dgm:spPr/>
      <dgm:t>
        <a:bodyPr/>
        <a:lstStyle/>
        <a:p>
          <a:r>
            <a:rPr lang="en-US"/>
            <a:t>• Efter inläsning fortsätter spelet exakt där det slutade</a:t>
          </a:r>
        </a:p>
      </dgm:t>
    </dgm:pt>
    <dgm:pt modelId="{EBC355BA-82A4-45EE-AFB4-E01239137D9B}" type="parTrans" cxnId="{746D2CC4-2E66-40C8-A6C2-2D74229C5438}">
      <dgm:prSet/>
      <dgm:spPr/>
      <dgm:t>
        <a:bodyPr/>
        <a:lstStyle/>
        <a:p>
          <a:endParaRPr lang="en-US"/>
        </a:p>
      </dgm:t>
    </dgm:pt>
    <dgm:pt modelId="{8A597ED8-7524-45FA-AD82-C821C89237B8}" type="sibTrans" cxnId="{746D2CC4-2E66-40C8-A6C2-2D74229C5438}">
      <dgm:prSet/>
      <dgm:spPr/>
      <dgm:t>
        <a:bodyPr/>
        <a:lstStyle/>
        <a:p>
          <a:endParaRPr lang="en-US"/>
        </a:p>
      </dgm:t>
    </dgm:pt>
    <dgm:pt modelId="{416F65A1-3FF6-46F7-9ECA-F194F3254346}" type="pres">
      <dgm:prSet presAssocID="{7AE9E9DB-51D0-4F00-8BF6-60074CADE3F2}" presName="linear" presStyleCnt="0">
        <dgm:presLayoutVars>
          <dgm:animLvl val="lvl"/>
          <dgm:resizeHandles val="exact"/>
        </dgm:presLayoutVars>
      </dgm:prSet>
      <dgm:spPr/>
    </dgm:pt>
    <dgm:pt modelId="{875AD03B-222C-47FB-908C-AC13B6CAFF74}" type="pres">
      <dgm:prSet presAssocID="{D85D8AED-3DF9-404D-AA3B-2A486293A5E9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1511286F-74FE-4DA7-99F3-B8B38011092E}" type="pres">
      <dgm:prSet presAssocID="{97B378FC-2640-4C05-ACC7-CD188164118C}" presName="spacer" presStyleCnt="0"/>
      <dgm:spPr/>
    </dgm:pt>
    <dgm:pt modelId="{220CDA09-1AB5-46D9-80C0-8CC6C91F1013}" type="pres">
      <dgm:prSet presAssocID="{A02555FD-A1A1-462E-B130-12ED75D829EB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C0ACF9E5-8270-47C6-93E1-32E6985129C3}" type="pres">
      <dgm:prSet presAssocID="{AF55E050-3B7C-43BE-BBA0-C08BD7C0B53F}" presName="spacer" presStyleCnt="0"/>
      <dgm:spPr/>
    </dgm:pt>
    <dgm:pt modelId="{232A4C55-F72C-485D-A0F3-686F6A4BC38C}" type="pres">
      <dgm:prSet presAssocID="{CE287FCB-B829-49A1-B8A3-74BCB490D870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2D3E9592-B814-4719-AF6E-D9A2098B9A57}" type="pres">
      <dgm:prSet presAssocID="{416ADD3E-64A0-48EB-88CE-779C1F917641}" presName="spacer" presStyleCnt="0"/>
      <dgm:spPr/>
    </dgm:pt>
    <dgm:pt modelId="{DF163142-404E-4196-8816-ECE9D5F8133E}" type="pres">
      <dgm:prSet presAssocID="{BB3971FE-AB21-4BF5-A70D-5ACEDB960EB0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3DDA2752-3330-4D3E-8305-054A3DF0F1B6}" type="pres">
      <dgm:prSet presAssocID="{DEAE2CE3-092E-4226-8A43-49AFFE4D6CC6}" presName="spacer" presStyleCnt="0"/>
      <dgm:spPr/>
    </dgm:pt>
    <dgm:pt modelId="{E6AA0F3F-4628-47BB-8BD8-9B4F8CC3092D}" type="pres">
      <dgm:prSet presAssocID="{D28AF97C-F467-4A9B-BF2C-BCF03477BE7A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EA1A9214-FD93-46BE-AE14-B15A0E771B77}" type="pres">
      <dgm:prSet presAssocID="{60EFD3E3-1241-4AB8-812C-0E18B6ECBC79}" presName="spacer" presStyleCnt="0"/>
      <dgm:spPr/>
    </dgm:pt>
    <dgm:pt modelId="{26EF221F-EC6E-4F5D-B815-1A1DDC283086}" type="pres">
      <dgm:prSet presAssocID="{20262D73-D5A1-4864-83AD-F921C7FEA111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B1E058E6-E589-488C-B60D-E0BC744B98DD}" type="pres">
      <dgm:prSet presAssocID="{A9854CCC-4049-4AF2-816A-E286CFC9482F}" presName="spacer" presStyleCnt="0"/>
      <dgm:spPr/>
    </dgm:pt>
    <dgm:pt modelId="{982B57DC-C453-4D14-AF45-30006A7FC858}" type="pres">
      <dgm:prSet presAssocID="{92019C09-02D6-4417-B35A-3F79D964DF49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B4737F17-BB50-4D00-A936-3DE93CCE1B71}" srcId="{7AE9E9DB-51D0-4F00-8BF6-60074CADE3F2}" destId="{CE287FCB-B829-49A1-B8A3-74BCB490D870}" srcOrd="2" destOrd="0" parTransId="{771C6A9C-AF43-4C9F-A55E-53731F451A4E}" sibTransId="{416ADD3E-64A0-48EB-88CE-779C1F917641}"/>
    <dgm:cxn modelId="{AB3AE33B-328F-49A5-97C2-7A66209434F4}" srcId="{7AE9E9DB-51D0-4F00-8BF6-60074CADE3F2}" destId="{D28AF97C-F467-4A9B-BF2C-BCF03477BE7A}" srcOrd="4" destOrd="0" parTransId="{1BE6F84E-97CC-484E-91BE-CF80DA457BCA}" sibTransId="{60EFD3E3-1241-4AB8-812C-0E18B6ECBC79}"/>
    <dgm:cxn modelId="{2D2B1E46-135D-498A-8522-D7A15AED3769}" type="presOf" srcId="{D85D8AED-3DF9-404D-AA3B-2A486293A5E9}" destId="{875AD03B-222C-47FB-908C-AC13B6CAFF74}" srcOrd="0" destOrd="0" presId="urn:microsoft.com/office/officeart/2005/8/layout/vList2"/>
    <dgm:cxn modelId="{4AC02946-2D6D-4C70-921B-460B5764F52A}" type="presOf" srcId="{20262D73-D5A1-4864-83AD-F921C7FEA111}" destId="{26EF221F-EC6E-4F5D-B815-1A1DDC283086}" srcOrd="0" destOrd="0" presId="urn:microsoft.com/office/officeart/2005/8/layout/vList2"/>
    <dgm:cxn modelId="{C264C167-B156-46D7-91D8-1E31D6485E28}" srcId="{7AE9E9DB-51D0-4F00-8BF6-60074CADE3F2}" destId="{A02555FD-A1A1-462E-B130-12ED75D829EB}" srcOrd="1" destOrd="0" parTransId="{ADC4B48D-7A8A-4AAD-B69A-757D417F1AE8}" sibTransId="{AF55E050-3B7C-43BE-BBA0-C08BD7C0B53F}"/>
    <dgm:cxn modelId="{DC2C4994-8B42-45ED-9797-4AD4E51A5063}" type="presOf" srcId="{BB3971FE-AB21-4BF5-A70D-5ACEDB960EB0}" destId="{DF163142-404E-4196-8816-ECE9D5F8133E}" srcOrd="0" destOrd="0" presId="urn:microsoft.com/office/officeart/2005/8/layout/vList2"/>
    <dgm:cxn modelId="{01F5BC9A-30C5-4CC7-B818-6837583BC6F7}" type="presOf" srcId="{CE287FCB-B829-49A1-B8A3-74BCB490D870}" destId="{232A4C55-F72C-485D-A0F3-686F6A4BC38C}" srcOrd="0" destOrd="0" presId="urn:microsoft.com/office/officeart/2005/8/layout/vList2"/>
    <dgm:cxn modelId="{EF2EE9B0-0B67-4316-BB5B-69EA2D3F89EE}" type="presOf" srcId="{A02555FD-A1A1-462E-B130-12ED75D829EB}" destId="{220CDA09-1AB5-46D9-80C0-8CC6C91F1013}" srcOrd="0" destOrd="0" presId="urn:microsoft.com/office/officeart/2005/8/layout/vList2"/>
    <dgm:cxn modelId="{3E6CCFB5-EE46-4071-8D02-B0E40491823B}" srcId="{7AE9E9DB-51D0-4F00-8BF6-60074CADE3F2}" destId="{BB3971FE-AB21-4BF5-A70D-5ACEDB960EB0}" srcOrd="3" destOrd="0" parTransId="{3C4CE7A2-CC6D-47B4-B9FB-EE379AE45E84}" sibTransId="{DEAE2CE3-092E-4226-8A43-49AFFE4D6CC6}"/>
    <dgm:cxn modelId="{D1BC65BB-5A4F-4B78-AEF1-A7B1C9490EFC}" type="presOf" srcId="{D28AF97C-F467-4A9B-BF2C-BCF03477BE7A}" destId="{E6AA0F3F-4628-47BB-8BD8-9B4F8CC3092D}" srcOrd="0" destOrd="0" presId="urn:microsoft.com/office/officeart/2005/8/layout/vList2"/>
    <dgm:cxn modelId="{746D2CC4-2E66-40C8-A6C2-2D74229C5438}" srcId="{7AE9E9DB-51D0-4F00-8BF6-60074CADE3F2}" destId="{92019C09-02D6-4417-B35A-3F79D964DF49}" srcOrd="6" destOrd="0" parTransId="{EBC355BA-82A4-45EE-AFB4-E01239137D9B}" sibTransId="{8A597ED8-7524-45FA-AD82-C821C89237B8}"/>
    <dgm:cxn modelId="{329B77D1-E8A1-4DD7-96E7-8FEB884C776F}" type="presOf" srcId="{92019C09-02D6-4417-B35A-3F79D964DF49}" destId="{982B57DC-C453-4D14-AF45-30006A7FC858}" srcOrd="0" destOrd="0" presId="urn:microsoft.com/office/officeart/2005/8/layout/vList2"/>
    <dgm:cxn modelId="{41D9BEE5-3D97-4FBF-BE36-6C2F65918EB3}" type="presOf" srcId="{7AE9E9DB-51D0-4F00-8BF6-60074CADE3F2}" destId="{416F65A1-3FF6-46F7-9ECA-F194F3254346}" srcOrd="0" destOrd="0" presId="urn:microsoft.com/office/officeart/2005/8/layout/vList2"/>
    <dgm:cxn modelId="{7C12C0EF-1DD1-4B53-9FAB-1209EA06A1DB}" srcId="{7AE9E9DB-51D0-4F00-8BF6-60074CADE3F2}" destId="{D85D8AED-3DF9-404D-AA3B-2A486293A5E9}" srcOrd="0" destOrd="0" parTransId="{4FE3B458-6241-49DD-A988-3814BC5D6A53}" sibTransId="{97B378FC-2640-4C05-ACC7-CD188164118C}"/>
    <dgm:cxn modelId="{E1B9D4F7-143F-4FB5-8E70-4FCA0BC7DD85}" srcId="{7AE9E9DB-51D0-4F00-8BF6-60074CADE3F2}" destId="{20262D73-D5A1-4864-83AD-F921C7FEA111}" srcOrd="5" destOrd="0" parTransId="{13AA14CD-476D-495A-B7F9-E9C696E35DA9}" sibTransId="{A9854CCC-4049-4AF2-816A-E286CFC9482F}"/>
    <dgm:cxn modelId="{78A3CCA8-C6F3-423D-A997-265CF5ABAABA}" type="presParOf" srcId="{416F65A1-3FF6-46F7-9ECA-F194F3254346}" destId="{875AD03B-222C-47FB-908C-AC13B6CAFF74}" srcOrd="0" destOrd="0" presId="urn:microsoft.com/office/officeart/2005/8/layout/vList2"/>
    <dgm:cxn modelId="{AFB02BE1-9B23-4D6A-A62D-5833951DD3C9}" type="presParOf" srcId="{416F65A1-3FF6-46F7-9ECA-F194F3254346}" destId="{1511286F-74FE-4DA7-99F3-B8B38011092E}" srcOrd="1" destOrd="0" presId="urn:microsoft.com/office/officeart/2005/8/layout/vList2"/>
    <dgm:cxn modelId="{71E8E47D-C6B4-4B4E-9BEB-E5FD0004174B}" type="presParOf" srcId="{416F65A1-3FF6-46F7-9ECA-F194F3254346}" destId="{220CDA09-1AB5-46D9-80C0-8CC6C91F1013}" srcOrd="2" destOrd="0" presId="urn:microsoft.com/office/officeart/2005/8/layout/vList2"/>
    <dgm:cxn modelId="{0B93882A-663D-4D2E-AA3A-46494D22F2E6}" type="presParOf" srcId="{416F65A1-3FF6-46F7-9ECA-F194F3254346}" destId="{C0ACF9E5-8270-47C6-93E1-32E6985129C3}" srcOrd="3" destOrd="0" presId="urn:microsoft.com/office/officeart/2005/8/layout/vList2"/>
    <dgm:cxn modelId="{18D1CEBA-65C6-4308-A9F5-CC91D3FE073A}" type="presParOf" srcId="{416F65A1-3FF6-46F7-9ECA-F194F3254346}" destId="{232A4C55-F72C-485D-A0F3-686F6A4BC38C}" srcOrd="4" destOrd="0" presId="urn:microsoft.com/office/officeart/2005/8/layout/vList2"/>
    <dgm:cxn modelId="{1FF5C2EB-6933-4234-BF5B-89ADA2E7C8A6}" type="presParOf" srcId="{416F65A1-3FF6-46F7-9ECA-F194F3254346}" destId="{2D3E9592-B814-4719-AF6E-D9A2098B9A57}" srcOrd="5" destOrd="0" presId="urn:microsoft.com/office/officeart/2005/8/layout/vList2"/>
    <dgm:cxn modelId="{5BF34C88-CF49-4A9E-AA21-8F10B4AAA616}" type="presParOf" srcId="{416F65A1-3FF6-46F7-9ECA-F194F3254346}" destId="{DF163142-404E-4196-8816-ECE9D5F8133E}" srcOrd="6" destOrd="0" presId="urn:microsoft.com/office/officeart/2005/8/layout/vList2"/>
    <dgm:cxn modelId="{346E127C-41D9-4C67-8128-457EF85A1616}" type="presParOf" srcId="{416F65A1-3FF6-46F7-9ECA-F194F3254346}" destId="{3DDA2752-3330-4D3E-8305-054A3DF0F1B6}" srcOrd="7" destOrd="0" presId="urn:microsoft.com/office/officeart/2005/8/layout/vList2"/>
    <dgm:cxn modelId="{E08EFEFF-2F7C-48D8-AC63-9E86482FAC47}" type="presParOf" srcId="{416F65A1-3FF6-46F7-9ECA-F194F3254346}" destId="{E6AA0F3F-4628-47BB-8BD8-9B4F8CC3092D}" srcOrd="8" destOrd="0" presId="urn:microsoft.com/office/officeart/2005/8/layout/vList2"/>
    <dgm:cxn modelId="{428BC2F8-6643-4DB0-9A2B-8061A4D4C007}" type="presParOf" srcId="{416F65A1-3FF6-46F7-9ECA-F194F3254346}" destId="{EA1A9214-FD93-46BE-AE14-B15A0E771B77}" srcOrd="9" destOrd="0" presId="urn:microsoft.com/office/officeart/2005/8/layout/vList2"/>
    <dgm:cxn modelId="{C124ECB7-D378-4DB2-B3D0-74600D23D033}" type="presParOf" srcId="{416F65A1-3FF6-46F7-9ECA-F194F3254346}" destId="{26EF221F-EC6E-4F5D-B815-1A1DDC283086}" srcOrd="10" destOrd="0" presId="urn:microsoft.com/office/officeart/2005/8/layout/vList2"/>
    <dgm:cxn modelId="{8BE53D12-201B-496F-B031-1D141B575A36}" type="presParOf" srcId="{416F65A1-3FF6-46F7-9ECA-F194F3254346}" destId="{B1E058E6-E589-488C-B60D-E0BC744B98DD}" srcOrd="11" destOrd="0" presId="urn:microsoft.com/office/officeart/2005/8/layout/vList2"/>
    <dgm:cxn modelId="{9E3EDC44-ACFC-456A-8070-543A25F64A41}" type="presParOf" srcId="{416F65A1-3FF6-46F7-9ECA-F194F3254346}" destId="{982B57DC-C453-4D14-AF45-30006A7FC85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B31BA4C-C1F0-48B7-8130-8B4DEFE274FB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51702BD-4044-4745-8393-287D0818DD54}">
      <dgm:prSet/>
      <dgm:spPr/>
      <dgm:t>
        <a:bodyPr/>
        <a:lstStyle/>
        <a:p>
          <a:r>
            <a:rPr lang="en-US"/>
            <a:t>• Windows: SetConsoleOutputCP(CP_UTF8)</a:t>
          </a:r>
        </a:p>
      </dgm:t>
    </dgm:pt>
    <dgm:pt modelId="{DBA4A1CD-B6C3-4B7C-B9BF-763A4EA607E8}" type="parTrans" cxnId="{92963805-989F-4CF7-AD9C-FBA2EE1DE31E}">
      <dgm:prSet/>
      <dgm:spPr/>
      <dgm:t>
        <a:bodyPr/>
        <a:lstStyle/>
        <a:p>
          <a:endParaRPr lang="en-US"/>
        </a:p>
      </dgm:t>
    </dgm:pt>
    <dgm:pt modelId="{42CD0EE1-7F55-4633-BC0E-27E5957C084E}" type="sibTrans" cxnId="{92963805-989F-4CF7-AD9C-FBA2EE1DE31E}">
      <dgm:prSet/>
      <dgm:spPr/>
      <dgm:t>
        <a:bodyPr/>
        <a:lstStyle/>
        <a:p>
          <a:endParaRPr lang="en-US"/>
        </a:p>
      </dgm:t>
    </dgm:pt>
    <dgm:pt modelId="{8D482087-6EA8-491C-94A2-B92828D4BCDE}">
      <dgm:prSet/>
      <dgm:spPr/>
      <dgm:t>
        <a:bodyPr/>
        <a:lstStyle/>
        <a:p>
          <a:r>
            <a:rPr lang="en-US"/>
            <a:t>• Linux/macOS: std::setlocale("sv_SE.UTF-8")</a:t>
          </a:r>
        </a:p>
      </dgm:t>
    </dgm:pt>
    <dgm:pt modelId="{949F54DB-5F12-48E7-9AC0-86E091D16738}" type="parTrans" cxnId="{EA02D4AD-398E-4A88-B61D-A1B4745ED123}">
      <dgm:prSet/>
      <dgm:spPr/>
      <dgm:t>
        <a:bodyPr/>
        <a:lstStyle/>
        <a:p>
          <a:endParaRPr lang="en-US"/>
        </a:p>
      </dgm:t>
    </dgm:pt>
    <dgm:pt modelId="{49CDB8D8-EFDE-4640-A35D-7AE6D3F7F4E7}" type="sibTrans" cxnId="{EA02D4AD-398E-4A88-B61D-A1B4745ED123}">
      <dgm:prSet/>
      <dgm:spPr/>
      <dgm:t>
        <a:bodyPr/>
        <a:lstStyle/>
        <a:p>
          <a:endParaRPr lang="en-US"/>
        </a:p>
      </dgm:t>
    </dgm:pt>
    <dgm:pt modelId="{9FBD1CD2-58C2-4211-A36C-AE9B5982C630}">
      <dgm:prSet/>
      <dgm:spPr/>
      <dgm:t>
        <a:bodyPr/>
        <a:lstStyle/>
        <a:p>
          <a:r>
            <a:rPr lang="en-US"/>
            <a:t>• Resultat: Å, Ä, Ö visas rätt</a:t>
          </a:r>
        </a:p>
      </dgm:t>
    </dgm:pt>
    <dgm:pt modelId="{B6C4F42E-4BAD-428C-AF35-32CB708F9E9C}" type="parTrans" cxnId="{C8450E2F-A963-4E01-AFC5-4E5EA6577506}">
      <dgm:prSet/>
      <dgm:spPr/>
      <dgm:t>
        <a:bodyPr/>
        <a:lstStyle/>
        <a:p>
          <a:endParaRPr lang="en-US"/>
        </a:p>
      </dgm:t>
    </dgm:pt>
    <dgm:pt modelId="{58730409-D381-4FF8-8574-10F228FBB4F9}" type="sibTrans" cxnId="{C8450E2F-A963-4E01-AFC5-4E5EA6577506}">
      <dgm:prSet/>
      <dgm:spPr/>
      <dgm:t>
        <a:bodyPr/>
        <a:lstStyle/>
        <a:p>
          <a:endParaRPr lang="en-US"/>
        </a:p>
      </dgm:t>
    </dgm:pt>
    <dgm:pt modelId="{BDBD00E6-64A4-4BE8-8C35-7244D9239DB1}">
      <dgm:prSet/>
      <dgm:spPr/>
      <dgm:t>
        <a:bodyPr/>
        <a:lstStyle/>
        <a:p>
          <a:r>
            <a:rPr lang="en-US"/>
            <a:t>• Viktigt för instruktioner och presentation</a:t>
          </a:r>
        </a:p>
      </dgm:t>
    </dgm:pt>
    <dgm:pt modelId="{3B573F59-F18B-429F-A27B-7CDEC61163A8}" type="parTrans" cxnId="{27F48BE0-3945-4808-8547-975D19DC253E}">
      <dgm:prSet/>
      <dgm:spPr/>
      <dgm:t>
        <a:bodyPr/>
        <a:lstStyle/>
        <a:p>
          <a:endParaRPr lang="en-US"/>
        </a:p>
      </dgm:t>
    </dgm:pt>
    <dgm:pt modelId="{0254AAC3-DDD3-469C-9D53-8D71BFA1AE89}" type="sibTrans" cxnId="{27F48BE0-3945-4808-8547-975D19DC253E}">
      <dgm:prSet/>
      <dgm:spPr/>
      <dgm:t>
        <a:bodyPr/>
        <a:lstStyle/>
        <a:p>
          <a:endParaRPr lang="en-US"/>
        </a:p>
      </dgm:t>
    </dgm:pt>
    <dgm:pt modelId="{E17C8C22-32E6-46F2-B497-2BB1C4AD20D0}" type="pres">
      <dgm:prSet presAssocID="{4B31BA4C-C1F0-48B7-8130-8B4DEFE274FB}" presName="vert0" presStyleCnt="0">
        <dgm:presLayoutVars>
          <dgm:dir/>
          <dgm:animOne val="branch"/>
          <dgm:animLvl val="lvl"/>
        </dgm:presLayoutVars>
      </dgm:prSet>
      <dgm:spPr/>
    </dgm:pt>
    <dgm:pt modelId="{F8FBE62B-65E2-4903-9B01-39DA5D9E1F0E}" type="pres">
      <dgm:prSet presAssocID="{251702BD-4044-4745-8393-287D0818DD54}" presName="thickLine" presStyleLbl="alignNode1" presStyleIdx="0" presStyleCnt="4"/>
      <dgm:spPr/>
    </dgm:pt>
    <dgm:pt modelId="{A21FCBBB-CFEE-41C1-B33C-A93574D366D4}" type="pres">
      <dgm:prSet presAssocID="{251702BD-4044-4745-8393-287D0818DD54}" presName="horz1" presStyleCnt="0"/>
      <dgm:spPr/>
    </dgm:pt>
    <dgm:pt modelId="{46982A29-9D13-4DB8-8B02-8CA0D938A7CD}" type="pres">
      <dgm:prSet presAssocID="{251702BD-4044-4745-8393-287D0818DD54}" presName="tx1" presStyleLbl="revTx" presStyleIdx="0" presStyleCnt="4"/>
      <dgm:spPr/>
    </dgm:pt>
    <dgm:pt modelId="{55A447DC-F9A4-4946-8F55-BACCBCE949FF}" type="pres">
      <dgm:prSet presAssocID="{251702BD-4044-4745-8393-287D0818DD54}" presName="vert1" presStyleCnt="0"/>
      <dgm:spPr/>
    </dgm:pt>
    <dgm:pt modelId="{AC409381-7AAB-442D-AE22-EB6BDC1E350A}" type="pres">
      <dgm:prSet presAssocID="{8D482087-6EA8-491C-94A2-B92828D4BCDE}" presName="thickLine" presStyleLbl="alignNode1" presStyleIdx="1" presStyleCnt="4"/>
      <dgm:spPr/>
    </dgm:pt>
    <dgm:pt modelId="{88B57F1D-8866-48BC-820C-32768A75AE8F}" type="pres">
      <dgm:prSet presAssocID="{8D482087-6EA8-491C-94A2-B92828D4BCDE}" presName="horz1" presStyleCnt="0"/>
      <dgm:spPr/>
    </dgm:pt>
    <dgm:pt modelId="{62FC5C71-A0AB-4D30-AD64-A2028724A562}" type="pres">
      <dgm:prSet presAssocID="{8D482087-6EA8-491C-94A2-B92828D4BCDE}" presName="tx1" presStyleLbl="revTx" presStyleIdx="1" presStyleCnt="4"/>
      <dgm:spPr/>
    </dgm:pt>
    <dgm:pt modelId="{AC406857-7596-4413-BAD8-FCBB87585278}" type="pres">
      <dgm:prSet presAssocID="{8D482087-6EA8-491C-94A2-B92828D4BCDE}" presName="vert1" presStyleCnt="0"/>
      <dgm:spPr/>
    </dgm:pt>
    <dgm:pt modelId="{DF405C88-94C4-41AB-A9FB-0003716C454C}" type="pres">
      <dgm:prSet presAssocID="{9FBD1CD2-58C2-4211-A36C-AE9B5982C630}" presName="thickLine" presStyleLbl="alignNode1" presStyleIdx="2" presStyleCnt="4"/>
      <dgm:spPr/>
    </dgm:pt>
    <dgm:pt modelId="{8BFB79C5-DED1-45AF-8E41-11963F84FD9D}" type="pres">
      <dgm:prSet presAssocID="{9FBD1CD2-58C2-4211-A36C-AE9B5982C630}" presName="horz1" presStyleCnt="0"/>
      <dgm:spPr/>
    </dgm:pt>
    <dgm:pt modelId="{BF4A66A9-E8BA-4A45-A190-E499D87D9BB1}" type="pres">
      <dgm:prSet presAssocID="{9FBD1CD2-58C2-4211-A36C-AE9B5982C630}" presName="tx1" presStyleLbl="revTx" presStyleIdx="2" presStyleCnt="4"/>
      <dgm:spPr/>
    </dgm:pt>
    <dgm:pt modelId="{74FA9DF7-BFAC-4D04-A024-E259E13B76E1}" type="pres">
      <dgm:prSet presAssocID="{9FBD1CD2-58C2-4211-A36C-AE9B5982C630}" presName="vert1" presStyleCnt="0"/>
      <dgm:spPr/>
    </dgm:pt>
    <dgm:pt modelId="{7FC44BD5-23DD-4E67-9DBB-E34D87F7CFD6}" type="pres">
      <dgm:prSet presAssocID="{BDBD00E6-64A4-4BE8-8C35-7244D9239DB1}" presName="thickLine" presStyleLbl="alignNode1" presStyleIdx="3" presStyleCnt="4"/>
      <dgm:spPr/>
    </dgm:pt>
    <dgm:pt modelId="{E20EEBB2-B377-48C7-9B0B-14A495C9641D}" type="pres">
      <dgm:prSet presAssocID="{BDBD00E6-64A4-4BE8-8C35-7244D9239DB1}" presName="horz1" presStyleCnt="0"/>
      <dgm:spPr/>
    </dgm:pt>
    <dgm:pt modelId="{025C188B-D957-4E22-8D1B-2F4EC440CB20}" type="pres">
      <dgm:prSet presAssocID="{BDBD00E6-64A4-4BE8-8C35-7244D9239DB1}" presName="tx1" presStyleLbl="revTx" presStyleIdx="3" presStyleCnt="4"/>
      <dgm:spPr/>
    </dgm:pt>
    <dgm:pt modelId="{E4DF89BA-CEAB-410F-A5F5-7EFC5B7FD9D0}" type="pres">
      <dgm:prSet presAssocID="{BDBD00E6-64A4-4BE8-8C35-7244D9239DB1}" presName="vert1" presStyleCnt="0"/>
      <dgm:spPr/>
    </dgm:pt>
  </dgm:ptLst>
  <dgm:cxnLst>
    <dgm:cxn modelId="{92963805-989F-4CF7-AD9C-FBA2EE1DE31E}" srcId="{4B31BA4C-C1F0-48B7-8130-8B4DEFE274FB}" destId="{251702BD-4044-4745-8393-287D0818DD54}" srcOrd="0" destOrd="0" parTransId="{DBA4A1CD-B6C3-4B7C-B9BF-763A4EA607E8}" sibTransId="{42CD0EE1-7F55-4633-BC0E-27E5957C084E}"/>
    <dgm:cxn modelId="{B9E29C1E-975F-4737-88F5-96CFE6EE026D}" type="presOf" srcId="{8D482087-6EA8-491C-94A2-B92828D4BCDE}" destId="{62FC5C71-A0AB-4D30-AD64-A2028724A562}" srcOrd="0" destOrd="0" presId="urn:microsoft.com/office/officeart/2008/layout/LinedList"/>
    <dgm:cxn modelId="{C8450E2F-A963-4E01-AFC5-4E5EA6577506}" srcId="{4B31BA4C-C1F0-48B7-8130-8B4DEFE274FB}" destId="{9FBD1CD2-58C2-4211-A36C-AE9B5982C630}" srcOrd="2" destOrd="0" parTransId="{B6C4F42E-4BAD-428C-AF35-32CB708F9E9C}" sibTransId="{58730409-D381-4FF8-8574-10F228FBB4F9}"/>
    <dgm:cxn modelId="{8F49D13F-0F4B-4A79-809A-D7CB042CA829}" type="presOf" srcId="{9FBD1CD2-58C2-4211-A36C-AE9B5982C630}" destId="{BF4A66A9-E8BA-4A45-A190-E499D87D9BB1}" srcOrd="0" destOrd="0" presId="urn:microsoft.com/office/officeart/2008/layout/LinedList"/>
    <dgm:cxn modelId="{3FE26B8F-19F7-4C35-954D-6441FC1B0427}" type="presOf" srcId="{BDBD00E6-64A4-4BE8-8C35-7244D9239DB1}" destId="{025C188B-D957-4E22-8D1B-2F4EC440CB20}" srcOrd="0" destOrd="0" presId="urn:microsoft.com/office/officeart/2008/layout/LinedList"/>
    <dgm:cxn modelId="{EA02D4AD-398E-4A88-B61D-A1B4745ED123}" srcId="{4B31BA4C-C1F0-48B7-8130-8B4DEFE274FB}" destId="{8D482087-6EA8-491C-94A2-B92828D4BCDE}" srcOrd="1" destOrd="0" parTransId="{949F54DB-5F12-48E7-9AC0-86E091D16738}" sibTransId="{49CDB8D8-EFDE-4640-A35D-7AE6D3F7F4E7}"/>
    <dgm:cxn modelId="{9AA311AF-E215-4E23-A755-CA18D2FE9609}" type="presOf" srcId="{251702BD-4044-4745-8393-287D0818DD54}" destId="{46982A29-9D13-4DB8-8B02-8CA0D938A7CD}" srcOrd="0" destOrd="0" presId="urn:microsoft.com/office/officeart/2008/layout/LinedList"/>
    <dgm:cxn modelId="{7D1177AF-E3A6-4CD1-A8EB-EEFEE7632F45}" type="presOf" srcId="{4B31BA4C-C1F0-48B7-8130-8B4DEFE274FB}" destId="{E17C8C22-32E6-46F2-B497-2BB1C4AD20D0}" srcOrd="0" destOrd="0" presId="urn:microsoft.com/office/officeart/2008/layout/LinedList"/>
    <dgm:cxn modelId="{27F48BE0-3945-4808-8547-975D19DC253E}" srcId="{4B31BA4C-C1F0-48B7-8130-8B4DEFE274FB}" destId="{BDBD00E6-64A4-4BE8-8C35-7244D9239DB1}" srcOrd="3" destOrd="0" parTransId="{3B573F59-F18B-429F-A27B-7CDEC61163A8}" sibTransId="{0254AAC3-DDD3-469C-9D53-8D71BFA1AE89}"/>
    <dgm:cxn modelId="{AFD8D9E6-A706-415E-81D5-603D214FAF09}" type="presParOf" srcId="{E17C8C22-32E6-46F2-B497-2BB1C4AD20D0}" destId="{F8FBE62B-65E2-4903-9B01-39DA5D9E1F0E}" srcOrd="0" destOrd="0" presId="urn:microsoft.com/office/officeart/2008/layout/LinedList"/>
    <dgm:cxn modelId="{3984A442-3815-499C-85C9-2680366F835F}" type="presParOf" srcId="{E17C8C22-32E6-46F2-B497-2BB1C4AD20D0}" destId="{A21FCBBB-CFEE-41C1-B33C-A93574D366D4}" srcOrd="1" destOrd="0" presId="urn:microsoft.com/office/officeart/2008/layout/LinedList"/>
    <dgm:cxn modelId="{4F711FF4-0E98-4698-B03B-9DFD260179B1}" type="presParOf" srcId="{A21FCBBB-CFEE-41C1-B33C-A93574D366D4}" destId="{46982A29-9D13-4DB8-8B02-8CA0D938A7CD}" srcOrd="0" destOrd="0" presId="urn:microsoft.com/office/officeart/2008/layout/LinedList"/>
    <dgm:cxn modelId="{31C4A7AE-E332-4711-AC49-5FC6558A03C7}" type="presParOf" srcId="{A21FCBBB-CFEE-41C1-B33C-A93574D366D4}" destId="{55A447DC-F9A4-4946-8F55-BACCBCE949FF}" srcOrd="1" destOrd="0" presId="urn:microsoft.com/office/officeart/2008/layout/LinedList"/>
    <dgm:cxn modelId="{AD749DE2-56F1-4CB7-B43A-C73F04E1D149}" type="presParOf" srcId="{E17C8C22-32E6-46F2-B497-2BB1C4AD20D0}" destId="{AC409381-7AAB-442D-AE22-EB6BDC1E350A}" srcOrd="2" destOrd="0" presId="urn:microsoft.com/office/officeart/2008/layout/LinedList"/>
    <dgm:cxn modelId="{E21E224C-8AE7-4CB9-8E5F-E6E54619BAD6}" type="presParOf" srcId="{E17C8C22-32E6-46F2-B497-2BB1C4AD20D0}" destId="{88B57F1D-8866-48BC-820C-32768A75AE8F}" srcOrd="3" destOrd="0" presId="urn:microsoft.com/office/officeart/2008/layout/LinedList"/>
    <dgm:cxn modelId="{80D751B0-B0D5-4A6E-9288-3E0A5219DB08}" type="presParOf" srcId="{88B57F1D-8866-48BC-820C-32768A75AE8F}" destId="{62FC5C71-A0AB-4D30-AD64-A2028724A562}" srcOrd="0" destOrd="0" presId="urn:microsoft.com/office/officeart/2008/layout/LinedList"/>
    <dgm:cxn modelId="{543AAF1B-A61B-4B70-807E-0EEE1FD8C173}" type="presParOf" srcId="{88B57F1D-8866-48BC-820C-32768A75AE8F}" destId="{AC406857-7596-4413-BAD8-FCBB87585278}" srcOrd="1" destOrd="0" presId="urn:microsoft.com/office/officeart/2008/layout/LinedList"/>
    <dgm:cxn modelId="{6DBC908F-2AF1-4FF6-8DB3-5239F68C4D5F}" type="presParOf" srcId="{E17C8C22-32E6-46F2-B497-2BB1C4AD20D0}" destId="{DF405C88-94C4-41AB-A9FB-0003716C454C}" srcOrd="4" destOrd="0" presId="urn:microsoft.com/office/officeart/2008/layout/LinedList"/>
    <dgm:cxn modelId="{7D9859A0-7ECE-4FAC-8A7A-2257BF95C90D}" type="presParOf" srcId="{E17C8C22-32E6-46F2-B497-2BB1C4AD20D0}" destId="{8BFB79C5-DED1-45AF-8E41-11963F84FD9D}" srcOrd="5" destOrd="0" presId="urn:microsoft.com/office/officeart/2008/layout/LinedList"/>
    <dgm:cxn modelId="{245F11F9-446F-4D6C-A8B7-AA854BC21A87}" type="presParOf" srcId="{8BFB79C5-DED1-45AF-8E41-11963F84FD9D}" destId="{BF4A66A9-E8BA-4A45-A190-E499D87D9BB1}" srcOrd="0" destOrd="0" presId="urn:microsoft.com/office/officeart/2008/layout/LinedList"/>
    <dgm:cxn modelId="{56C74BA9-149B-471C-9523-750A2B9DC794}" type="presParOf" srcId="{8BFB79C5-DED1-45AF-8E41-11963F84FD9D}" destId="{74FA9DF7-BFAC-4D04-A024-E259E13B76E1}" srcOrd="1" destOrd="0" presId="urn:microsoft.com/office/officeart/2008/layout/LinedList"/>
    <dgm:cxn modelId="{BCA4A12D-D7CE-44C3-8603-36ABC17A6EF2}" type="presParOf" srcId="{E17C8C22-32E6-46F2-B497-2BB1C4AD20D0}" destId="{7FC44BD5-23DD-4E67-9DBB-E34D87F7CFD6}" srcOrd="6" destOrd="0" presId="urn:microsoft.com/office/officeart/2008/layout/LinedList"/>
    <dgm:cxn modelId="{C41206C1-0E4D-49F0-873E-03C14F1C0C4B}" type="presParOf" srcId="{E17C8C22-32E6-46F2-B497-2BB1C4AD20D0}" destId="{E20EEBB2-B377-48C7-9B0B-14A495C9641D}" srcOrd="7" destOrd="0" presId="urn:microsoft.com/office/officeart/2008/layout/LinedList"/>
    <dgm:cxn modelId="{26EBA186-EA53-44FD-A80C-DADDE2AF9113}" type="presParOf" srcId="{E20EEBB2-B377-48C7-9B0B-14A495C9641D}" destId="{025C188B-D957-4E22-8D1B-2F4EC440CB20}" srcOrd="0" destOrd="0" presId="urn:microsoft.com/office/officeart/2008/layout/LinedList"/>
    <dgm:cxn modelId="{82501B72-D633-478D-BB00-FA685C60B63F}" type="presParOf" srcId="{E20EEBB2-B377-48C7-9B0B-14A495C9641D}" destId="{E4DF89BA-CEAB-410F-A5F5-7EFC5B7FD9D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61EAA41-2EC6-4517-B115-F2860CC83512}" type="doc">
      <dgm:prSet loTypeId="urn:microsoft.com/office/officeart/2005/8/layout/cycle3" loCatId="cycle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1876BC5-97B8-420E-BE11-5B2AF3C9919A}">
      <dgm:prSet/>
      <dgm:spPr/>
      <dgm:t>
        <a:bodyPr/>
        <a:lstStyle/>
        <a:p>
          <a:r>
            <a:rPr lang="en-US"/>
            <a:t>1. Starta via terminal:</a:t>
          </a:r>
        </a:p>
      </dgm:t>
    </dgm:pt>
    <dgm:pt modelId="{7C3AD4FE-D8D7-482C-8414-392B5578C8A1}" type="parTrans" cxnId="{BF9809B1-1E3A-470E-9720-86930526F990}">
      <dgm:prSet/>
      <dgm:spPr/>
      <dgm:t>
        <a:bodyPr/>
        <a:lstStyle/>
        <a:p>
          <a:endParaRPr lang="en-US"/>
        </a:p>
      </dgm:t>
    </dgm:pt>
    <dgm:pt modelId="{C75BF950-E7E9-4092-A072-9D48308C3156}" type="sibTrans" cxnId="{BF9809B1-1E3A-470E-9720-86930526F990}">
      <dgm:prSet/>
      <dgm:spPr/>
      <dgm:t>
        <a:bodyPr/>
        <a:lstStyle/>
        <a:p>
          <a:endParaRPr lang="en-US"/>
        </a:p>
      </dgm:t>
    </dgm:pt>
    <dgm:pt modelId="{F8344748-519B-44A3-A4D3-B7F855234528}">
      <dgm:prSet/>
      <dgm:spPr/>
      <dgm:t>
        <a:bodyPr/>
        <a:lstStyle/>
        <a:p>
          <a:r>
            <a:rPr lang="en-US"/>
            <a:t>• .\minesweeper.exe (Windows)</a:t>
          </a:r>
        </a:p>
      </dgm:t>
    </dgm:pt>
    <dgm:pt modelId="{4AFB59A4-C203-40E8-8A86-C4FD0194F3F1}" type="parTrans" cxnId="{6520C5B6-81AC-4ED8-B9A2-61B13A8C2C07}">
      <dgm:prSet/>
      <dgm:spPr/>
      <dgm:t>
        <a:bodyPr/>
        <a:lstStyle/>
        <a:p>
          <a:endParaRPr lang="en-US"/>
        </a:p>
      </dgm:t>
    </dgm:pt>
    <dgm:pt modelId="{11659051-E432-4FA1-B77A-1133565FAB2E}" type="sibTrans" cxnId="{6520C5B6-81AC-4ED8-B9A2-61B13A8C2C07}">
      <dgm:prSet/>
      <dgm:spPr/>
      <dgm:t>
        <a:bodyPr/>
        <a:lstStyle/>
        <a:p>
          <a:endParaRPr lang="en-US"/>
        </a:p>
      </dgm:t>
    </dgm:pt>
    <dgm:pt modelId="{39C39DB1-6EC0-4229-B3DB-3F07FCD3565E}">
      <dgm:prSet/>
      <dgm:spPr/>
      <dgm:t>
        <a:bodyPr/>
        <a:lstStyle/>
        <a:p>
          <a:r>
            <a:rPr lang="en-US"/>
            <a:t>• ./minesweeper (Linux/macOS)</a:t>
          </a:r>
        </a:p>
      </dgm:t>
    </dgm:pt>
    <dgm:pt modelId="{EFD1AA57-28BB-4F47-AFA5-2789EB84D44F}" type="parTrans" cxnId="{B1F4F4A5-E936-4DD6-AA90-BE06FA0DAEFA}">
      <dgm:prSet/>
      <dgm:spPr/>
      <dgm:t>
        <a:bodyPr/>
        <a:lstStyle/>
        <a:p>
          <a:endParaRPr lang="en-US"/>
        </a:p>
      </dgm:t>
    </dgm:pt>
    <dgm:pt modelId="{F4AFAD2E-5533-4CAE-AB62-9A0D387B8214}" type="sibTrans" cxnId="{B1F4F4A5-E936-4DD6-AA90-BE06FA0DAEFA}">
      <dgm:prSet/>
      <dgm:spPr/>
      <dgm:t>
        <a:bodyPr/>
        <a:lstStyle/>
        <a:p>
          <a:endParaRPr lang="en-US"/>
        </a:p>
      </dgm:t>
    </dgm:pt>
    <dgm:pt modelId="{BE91A491-ABE9-40A1-B54E-C3BD88129F4A}">
      <dgm:prSet/>
      <dgm:spPr/>
      <dgm:t>
        <a:bodyPr/>
        <a:lstStyle/>
        <a:p>
          <a:r>
            <a:rPr lang="en-US"/>
            <a:t>2. Testa flera kommandon live:</a:t>
          </a:r>
        </a:p>
      </dgm:t>
    </dgm:pt>
    <dgm:pt modelId="{6F4929ED-0EDC-4E5D-B488-A0D23C83CD07}" type="parTrans" cxnId="{E5A15A12-F23B-4876-AD58-5AAF0807C8CE}">
      <dgm:prSet/>
      <dgm:spPr/>
      <dgm:t>
        <a:bodyPr/>
        <a:lstStyle/>
        <a:p>
          <a:endParaRPr lang="en-US"/>
        </a:p>
      </dgm:t>
    </dgm:pt>
    <dgm:pt modelId="{E730D0A6-2EB8-4276-BC65-0938677D6DBA}" type="sibTrans" cxnId="{E5A15A12-F23B-4876-AD58-5AAF0807C8CE}">
      <dgm:prSet/>
      <dgm:spPr/>
      <dgm:t>
        <a:bodyPr/>
        <a:lstStyle/>
        <a:p>
          <a:endParaRPr lang="en-US"/>
        </a:p>
      </dgm:t>
    </dgm:pt>
    <dgm:pt modelId="{65CF1136-E258-4696-8DF1-186D7019E0AC}">
      <dgm:prSet/>
      <dgm:spPr/>
      <dgm:t>
        <a:bodyPr/>
        <a:lstStyle/>
        <a:p>
          <a:r>
            <a:rPr lang="en-US"/>
            <a:t>• r b2</a:t>
          </a:r>
        </a:p>
      </dgm:t>
    </dgm:pt>
    <dgm:pt modelId="{D5261DA2-EA6D-4741-AED1-DC5467ED17E2}" type="parTrans" cxnId="{E0803B19-C860-4A14-A099-58FB9C2B0FA3}">
      <dgm:prSet/>
      <dgm:spPr/>
      <dgm:t>
        <a:bodyPr/>
        <a:lstStyle/>
        <a:p>
          <a:endParaRPr lang="en-US"/>
        </a:p>
      </dgm:t>
    </dgm:pt>
    <dgm:pt modelId="{917F616B-B41E-416B-8394-2B5C9F851F5E}" type="sibTrans" cxnId="{E0803B19-C860-4A14-A099-58FB9C2B0FA3}">
      <dgm:prSet/>
      <dgm:spPr/>
      <dgm:t>
        <a:bodyPr/>
        <a:lstStyle/>
        <a:p>
          <a:endParaRPr lang="en-US"/>
        </a:p>
      </dgm:t>
    </dgm:pt>
    <dgm:pt modelId="{24C23B3F-3876-41A2-9B10-08175373033D}">
      <dgm:prSet/>
      <dgm:spPr/>
      <dgm:t>
        <a:bodyPr/>
        <a:lstStyle/>
        <a:p>
          <a:r>
            <a:rPr lang="en-US"/>
            <a:t>• f c3</a:t>
          </a:r>
        </a:p>
      </dgm:t>
    </dgm:pt>
    <dgm:pt modelId="{236E0839-3D97-46AC-990D-76D069CF2F35}" type="parTrans" cxnId="{8637C4EF-E867-42BF-BDAF-F4933553E421}">
      <dgm:prSet/>
      <dgm:spPr/>
      <dgm:t>
        <a:bodyPr/>
        <a:lstStyle/>
        <a:p>
          <a:endParaRPr lang="en-US"/>
        </a:p>
      </dgm:t>
    </dgm:pt>
    <dgm:pt modelId="{6E66D14B-F4AA-46E0-92B3-3715F560E88C}" type="sibTrans" cxnId="{8637C4EF-E867-42BF-BDAF-F4933553E421}">
      <dgm:prSet/>
      <dgm:spPr/>
      <dgm:t>
        <a:bodyPr/>
        <a:lstStyle/>
        <a:p>
          <a:endParaRPr lang="en-US"/>
        </a:p>
      </dgm:t>
    </dgm:pt>
    <dgm:pt modelId="{B9CE057E-A42D-420E-8962-FB668574E889}">
      <dgm:prSet/>
      <dgm:spPr/>
      <dgm:t>
        <a:bodyPr/>
        <a:lstStyle/>
        <a:p>
          <a:r>
            <a:rPr lang="en-US"/>
            <a:t>• s save.txt</a:t>
          </a:r>
        </a:p>
      </dgm:t>
    </dgm:pt>
    <dgm:pt modelId="{35887629-D5AD-4BDF-9A5C-3117D38C9E6E}" type="parTrans" cxnId="{45D6590B-7F0A-445E-A1CF-38A13037E3C5}">
      <dgm:prSet/>
      <dgm:spPr/>
      <dgm:t>
        <a:bodyPr/>
        <a:lstStyle/>
        <a:p>
          <a:endParaRPr lang="en-US"/>
        </a:p>
      </dgm:t>
    </dgm:pt>
    <dgm:pt modelId="{698C950E-0392-47F3-A9E6-25971339C5F2}" type="sibTrans" cxnId="{45D6590B-7F0A-445E-A1CF-38A13037E3C5}">
      <dgm:prSet/>
      <dgm:spPr/>
      <dgm:t>
        <a:bodyPr/>
        <a:lstStyle/>
        <a:p>
          <a:endParaRPr lang="en-US"/>
        </a:p>
      </dgm:t>
    </dgm:pt>
    <dgm:pt modelId="{60AB25D2-DE5E-4511-87B5-C57B3E6BAC55}">
      <dgm:prSet/>
      <dgm:spPr/>
      <dgm:t>
        <a:bodyPr/>
        <a:lstStyle/>
        <a:p>
          <a:r>
            <a:rPr lang="en-US"/>
            <a:t>• q</a:t>
          </a:r>
        </a:p>
      </dgm:t>
    </dgm:pt>
    <dgm:pt modelId="{36AF253B-4233-4C08-A1D3-05E945321FCA}" type="parTrans" cxnId="{B943181B-C52D-4162-9D5B-F9374FDF925F}">
      <dgm:prSet/>
      <dgm:spPr/>
      <dgm:t>
        <a:bodyPr/>
        <a:lstStyle/>
        <a:p>
          <a:endParaRPr lang="en-US"/>
        </a:p>
      </dgm:t>
    </dgm:pt>
    <dgm:pt modelId="{B5E09B37-0278-4805-B0EE-5F5A9A56AB9D}" type="sibTrans" cxnId="{B943181B-C52D-4162-9D5B-F9374FDF925F}">
      <dgm:prSet/>
      <dgm:spPr/>
      <dgm:t>
        <a:bodyPr/>
        <a:lstStyle/>
        <a:p>
          <a:endParaRPr lang="en-US"/>
        </a:p>
      </dgm:t>
    </dgm:pt>
    <dgm:pt modelId="{AF6947AB-8CFA-4788-8DDE-524BDCC9D52E}">
      <dgm:prSet/>
      <dgm:spPr/>
      <dgm:t>
        <a:bodyPr/>
        <a:lstStyle/>
        <a:p>
          <a:r>
            <a:rPr lang="en-US"/>
            <a:t>3. Visa hur filen sparas i projektmappen.</a:t>
          </a:r>
        </a:p>
      </dgm:t>
    </dgm:pt>
    <dgm:pt modelId="{FBEB6877-21CD-4D70-9294-6F3E5D4D4086}" type="parTrans" cxnId="{942D3596-BAB4-4CC7-BB8C-32992C34869B}">
      <dgm:prSet/>
      <dgm:spPr/>
      <dgm:t>
        <a:bodyPr/>
        <a:lstStyle/>
        <a:p>
          <a:endParaRPr lang="en-US"/>
        </a:p>
      </dgm:t>
    </dgm:pt>
    <dgm:pt modelId="{2E804ACB-5F3B-4B14-B4D9-1EA693EB6517}" type="sibTrans" cxnId="{942D3596-BAB4-4CC7-BB8C-32992C34869B}">
      <dgm:prSet/>
      <dgm:spPr/>
      <dgm:t>
        <a:bodyPr/>
        <a:lstStyle/>
        <a:p>
          <a:endParaRPr lang="en-US"/>
        </a:p>
      </dgm:t>
    </dgm:pt>
    <dgm:pt modelId="{AF7A5798-5722-4567-941D-3039409E25A6}" type="pres">
      <dgm:prSet presAssocID="{261EAA41-2EC6-4517-B115-F2860CC83512}" presName="Name0" presStyleCnt="0">
        <dgm:presLayoutVars>
          <dgm:dir/>
          <dgm:resizeHandles val="exact"/>
        </dgm:presLayoutVars>
      </dgm:prSet>
      <dgm:spPr/>
    </dgm:pt>
    <dgm:pt modelId="{EB0D989E-5DF3-44C7-BF76-5E7102D9AC8C}" type="pres">
      <dgm:prSet presAssocID="{261EAA41-2EC6-4517-B115-F2860CC83512}" presName="cycle" presStyleCnt="0"/>
      <dgm:spPr/>
    </dgm:pt>
    <dgm:pt modelId="{5E534B02-316B-46EA-B459-8919FB25D4B8}" type="pres">
      <dgm:prSet presAssocID="{E1876BC5-97B8-420E-BE11-5B2AF3C9919A}" presName="nodeFirstNode" presStyleLbl="node1" presStyleIdx="0" presStyleCnt="9">
        <dgm:presLayoutVars>
          <dgm:bulletEnabled val="1"/>
        </dgm:presLayoutVars>
      </dgm:prSet>
      <dgm:spPr/>
    </dgm:pt>
    <dgm:pt modelId="{372A3B3B-CBA4-43B6-840B-D14A6555FE75}" type="pres">
      <dgm:prSet presAssocID="{C75BF950-E7E9-4092-A072-9D48308C3156}" presName="sibTransFirstNode" presStyleLbl="bgShp" presStyleIdx="0" presStyleCnt="1"/>
      <dgm:spPr/>
    </dgm:pt>
    <dgm:pt modelId="{28374618-3DC4-4120-8576-D00AC2B7C8A4}" type="pres">
      <dgm:prSet presAssocID="{F8344748-519B-44A3-A4D3-B7F855234528}" presName="nodeFollowingNodes" presStyleLbl="node1" presStyleIdx="1" presStyleCnt="9">
        <dgm:presLayoutVars>
          <dgm:bulletEnabled val="1"/>
        </dgm:presLayoutVars>
      </dgm:prSet>
      <dgm:spPr/>
    </dgm:pt>
    <dgm:pt modelId="{B3BC5555-BEA7-48E4-B047-DD192462CDA0}" type="pres">
      <dgm:prSet presAssocID="{39C39DB1-6EC0-4229-B3DB-3F07FCD3565E}" presName="nodeFollowingNodes" presStyleLbl="node1" presStyleIdx="2" presStyleCnt="9">
        <dgm:presLayoutVars>
          <dgm:bulletEnabled val="1"/>
        </dgm:presLayoutVars>
      </dgm:prSet>
      <dgm:spPr/>
    </dgm:pt>
    <dgm:pt modelId="{9B2F3C49-5C00-47AF-8041-0FEAE6827DB2}" type="pres">
      <dgm:prSet presAssocID="{BE91A491-ABE9-40A1-B54E-C3BD88129F4A}" presName="nodeFollowingNodes" presStyleLbl="node1" presStyleIdx="3" presStyleCnt="9">
        <dgm:presLayoutVars>
          <dgm:bulletEnabled val="1"/>
        </dgm:presLayoutVars>
      </dgm:prSet>
      <dgm:spPr/>
    </dgm:pt>
    <dgm:pt modelId="{7A067DAC-A4A9-419F-9E13-091DC0B364FB}" type="pres">
      <dgm:prSet presAssocID="{65CF1136-E258-4696-8DF1-186D7019E0AC}" presName="nodeFollowingNodes" presStyleLbl="node1" presStyleIdx="4" presStyleCnt="9">
        <dgm:presLayoutVars>
          <dgm:bulletEnabled val="1"/>
        </dgm:presLayoutVars>
      </dgm:prSet>
      <dgm:spPr/>
    </dgm:pt>
    <dgm:pt modelId="{8CFB9FC5-7172-4BBC-AA4C-23D4349E7E76}" type="pres">
      <dgm:prSet presAssocID="{24C23B3F-3876-41A2-9B10-08175373033D}" presName="nodeFollowingNodes" presStyleLbl="node1" presStyleIdx="5" presStyleCnt="9">
        <dgm:presLayoutVars>
          <dgm:bulletEnabled val="1"/>
        </dgm:presLayoutVars>
      </dgm:prSet>
      <dgm:spPr/>
    </dgm:pt>
    <dgm:pt modelId="{CC8E8D91-B0F6-4035-823F-E60CB56C371A}" type="pres">
      <dgm:prSet presAssocID="{B9CE057E-A42D-420E-8962-FB668574E889}" presName="nodeFollowingNodes" presStyleLbl="node1" presStyleIdx="6" presStyleCnt="9">
        <dgm:presLayoutVars>
          <dgm:bulletEnabled val="1"/>
        </dgm:presLayoutVars>
      </dgm:prSet>
      <dgm:spPr/>
    </dgm:pt>
    <dgm:pt modelId="{E974E329-96A9-495F-B24C-5EECB3D6E82D}" type="pres">
      <dgm:prSet presAssocID="{60AB25D2-DE5E-4511-87B5-C57B3E6BAC55}" presName="nodeFollowingNodes" presStyleLbl="node1" presStyleIdx="7" presStyleCnt="9">
        <dgm:presLayoutVars>
          <dgm:bulletEnabled val="1"/>
        </dgm:presLayoutVars>
      </dgm:prSet>
      <dgm:spPr/>
    </dgm:pt>
    <dgm:pt modelId="{BF3737E9-7A72-4322-98BD-6683A275526D}" type="pres">
      <dgm:prSet presAssocID="{AF6947AB-8CFA-4788-8DDE-524BDCC9D52E}" presName="nodeFollowingNodes" presStyleLbl="node1" presStyleIdx="8" presStyleCnt="9">
        <dgm:presLayoutVars>
          <dgm:bulletEnabled val="1"/>
        </dgm:presLayoutVars>
      </dgm:prSet>
      <dgm:spPr/>
    </dgm:pt>
  </dgm:ptLst>
  <dgm:cxnLst>
    <dgm:cxn modelId="{8A5DE907-8D6C-4557-BF47-B8809B65A884}" type="presOf" srcId="{AF6947AB-8CFA-4788-8DDE-524BDCC9D52E}" destId="{BF3737E9-7A72-4322-98BD-6683A275526D}" srcOrd="0" destOrd="0" presId="urn:microsoft.com/office/officeart/2005/8/layout/cycle3"/>
    <dgm:cxn modelId="{45D6590B-7F0A-445E-A1CF-38A13037E3C5}" srcId="{261EAA41-2EC6-4517-B115-F2860CC83512}" destId="{B9CE057E-A42D-420E-8962-FB668574E889}" srcOrd="6" destOrd="0" parTransId="{35887629-D5AD-4BDF-9A5C-3117D38C9E6E}" sibTransId="{698C950E-0392-47F3-A9E6-25971339C5F2}"/>
    <dgm:cxn modelId="{E5A15A12-F23B-4876-AD58-5AAF0807C8CE}" srcId="{261EAA41-2EC6-4517-B115-F2860CC83512}" destId="{BE91A491-ABE9-40A1-B54E-C3BD88129F4A}" srcOrd="3" destOrd="0" parTransId="{6F4929ED-0EDC-4E5D-B488-A0D23C83CD07}" sibTransId="{E730D0A6-2EB8-4276-BC65-0938677D6DBA}"/>
    <dgm:cxn modelId="{E0803B19-C860-4A14-A099-58FB9C2B0FA3}" srcId="{261EAA41-2EC6-4517-B115-F2860CC83512}" destId="{65CF1136-E258-4696-8DF1-186D7019E0AC}" srcOrd="4" destOrd="0" parTransId="{D5261DA2-EA6D-4741-AED1-DC5467ED17E2}" sibTransId="{917F616B-B41E-416B-8394-2B5C9F851F5E}"/>
    <dgm:cxn modelId="{B943181B-C52D-4162-9D5B-F9374FDF925F}" srcId="{261EAA41-2EC6-4517-B115-F2860CC83512}" destId="{60AB25D2-DE5E-4511-87B5-C57B3E6BAC55}" srcOrd="7" destOrd="0" parTransId="{36AF253B-4233-4C08-A1D3-05E945321FCA}" sibTransId="{B5E09B37-0278-4805-B0EE-5F5A9A56AB9D}"/>
    <dgm:cxn modelId="{388C9B38-5BF1-42DE-B2EF-CB623BD3C967}" type="presOf" srcId="{261EAA41-2EC6-4517-B115-F2860CC83512}" destId="{AF7A5798-5722-4567-941D-3039409E25A6}" srcOrd="0" destOrd="0" presId="urn:microsoft.com/office/officeart/2005/8/layout/cycle3"/>
    <dgm:cxn modelId="{5B82B75B-78A8-465B-A26F-CD2661FAC024}" type="presOf" srcId="{24C23B3F-3876-41A2-9B10-08175373033D}" destId="{8CFB9FC5-7172-4BBC-AA4C-23D4349E7E76}" srcOrd="0" destOrd="0" presId="urn:microsoft.com/office/officeart/2005/8/layout/cycle3"/>
    <dgm:cxn modelId="{7337A961-AED7-4A8D-9A6D-6392E926574E}" type="presOf" srcId="{65CF1136-E258-4696-8DF1-186D7019E0AC}" destId="{7A067DAC-A4A9-419F-9E13-091DC0B364FB}" srcOrd="0" destOrd="0" presId="urn:microsoft.com/office/officeart/2005/8/layout/cycle3"/>
    <dgm:cxn modelId="{5823A76D-FC95-4E2B-98E5-09978EBA5011}" type="presOf" srcId="{BE91A491-ABE9-40A1-B54E-C3BD88129F4A}" destId="{9B2F3C49-5C00-47AF-8041-0FEAE6827DB2}" srcOrd="0" destOrd="0" presId="urn:microsoft.com/office/officeart/2005/8/layout/cycle3"/>
    <dgm:cxn modelId="{988F658F-4E10-466A-BEF9-311BCECDEFBB}" type="presOf" srcId="{39C39DB1-6EC0-4229-B3DB-3F07FCD3565E}" destId="{B3BC5555-BEA7-48E4-B047-DD192462CDA0}" srcOrd="0" destOrd="0" presId="urn:microsoft.com/office/officeart/2005/8/layout/cycle3"/>
    <dgm:cxn modelId="{74507590-5F68-4F9B-A172-8D35D2D530B8}" type="presOf" srcId="{C75BF950-E7E9-4092-A072-9D48308C3156}" destId="{372A3B3B-CBA4-43B6-840B-D14A6555FE75}" srcOrd="0" destOrd="0" presId="urn:microsoft.com/office/officeart/2005/8/layout/cycle3"/>
    <dgm:cxn modelId="{C2C03291-DF56-4FA7-96E6-F552F9AB3EC0}" type="presOf" srcId="{60AB25D2-DE5E-4511-87B5-C57B3E6BAC55}" destId="{E974E329-96A9-495F-B24C-5EECB3D6E82D}" srcOrd="0" destOrd="0" presId="urn:microsoft.com/office/officeart/2005/8/layout/cycle3"/>
    <dgm:cxn modelId="{942D3596-BAB4-4CC7-BB8C-32992C34869B}" srcId="{261EAA41-2EC6-4517-B115-F2860CC83512}" destId="{AF6947AB-8CFA-4788-8DDE-524BDCC9D52E}" srcOrd="8" destOrd="0" parTransId="{FBEB6877-21CD-4D70-9294-6F3E5D4D4086}" sibTransId="{2E804ACB-5F3B-4B14-B4D9-1EA693EB6517}"/>
    <dgm:cxn modelId="{267EC699-6A0F-495D-9B26-D0B860F08AEE}" type="presOf" srcId="{B9CE057E-A42D-420E-8962-FB668574E889}" destId="{CC8E8D91-B0F6-4035-823F-E60CB56C371A}" srcOrd="0" destOrd="0" presId="urn:microsoft.com/office/officeart/2005/8/layout/cycle3"/>
    <dgm:cxn modelId="{B1F4F4A5-E936-4DD6-AA90-BE06FA0DAEFA}" srcId="{261EAA41-2EC6-4517-B115-F2860CC83512}" destId="{39C39DB1-6EC0-4229-B3DB-3F07FCD3565E}" srcOrd="2" destOrd="0" parTransId="{EFD1AA57-28BB-4F47-AFA5-2789EB84D44F}" sibTransId="{F4AFAD2E-5533-4CAE-AB62-9A0D387B8214}"/>
    <dgm:cxn modelId="{B59CF4A8-3C5D-4991-90C4-9F2217CE1C6B}" type="presOf" srcId="{E1876BC5-97B8-420E-BE11-5B2AF3C9919A}" destId="{5E534B02-316B-46EA-B459-8919FB25D4B8}" srcOrd="0" destOrd="0" presId="urn:microsoft.com/office/officeart/2005/8/layout/cycle3"/>
    <dgm:cxn modelId="{BF9809B1-1E3A-470E-9720-86930526F990}" srcId="{261EAA41-2EC6-4517-B115-F2860CC83512}" destId="{E1876BC5-97B8-420E-BE11-5B2AF3C9919A}" srcOrd="0" destOrd="0" parTransId="{7C3AD4FE-D8D7-482C-8414-392B5578C8A1}" sibTransId="{C75BF950-E7E9-4092-A072-9D48308C3156}"/>
    <dgm:cxn modelId="{6520C5B6-81AC-4ED8-B9A2-61B13A8C2C07}" srcId="{261EAA41-2EC6-4517-B115-F2860CC83512}" destId="{F8344748-519B-44A3-A4D3-B7F855234528}" srcOrd="1" destOrd="0" parTransId="{4AFB59A4-C203-40E8-8A86-C4FD0194F3F1}" sibTransId="{11659051-E432-4FA1-B77A-1133565FAB2E}"/>
    <dgm:cxn modelId="{FCB1ACC3-F1EF-4385-88CA-B954936E16FC}" type="presOf" srcId="{F8344748-519B-44A3-A4D3-B7F855234528}" destId="{28374618-3DC4-4120-8576-D00AC2B7C8A4}" srcOrd="0" destOrd="0" presId="urn:microsoft.com/office/officeart/2005/8/layout/cycle3"/>
    <dgm:cxn modelId="{8637C4EF-E867-42BF-BDAF-F4933553E421}" srcId="{261EAA41-2EC6-4517-B115-F2860CC83512}" destId="{24C23B3F-3876-41A2-9B10-08175373033D}" srcOrd="5" destOrd="0" parTransId="{236E0839-3D97-46AC-990D-76D069CF2F35}" sibTransId="{6E66D14B-F4AA-46E0-92B3-3715F560E88C}"/>
    <dgm:cxn modelId="{CB2086D4-16A1-4A4F-AADC-639F77F54FF5}" type="presParOf" srcId="{AF7A5798-5722-4567-941D-3039409E25A6}" destId="{EB0D989E-5DF3-44C7-BF76-5E7102D9AC8C}" srcOrd="0" destOrd="0" presId="urn:microsoft.com/office/officeart/2005/8/layout/cycle3"/>
    <dgm:cxn modelId="{2E3AFBA6-6DDF-4DC1-95C2-48E908FA0C01}" type="presParOf" srcId="{EB0D989E-5DF3-44C7-BF76-5E7102D9AC8C}" destId="{5E534B02-316B-46EA-B459-8919FB25D4B8}" srcOrd="0" destOrd="0" presId="urn:microsoft.com/office/officeart/2005/8/layout/cycle3"/>
    <dgm:cxn modelId="{9FE2C2FB-093D-43B5-9BBE-E1FBCC1D5820}" type="presParOf" srcId="{EB0D989E-5DF3-44C7-BF76-5E7102D9AC8C}" destId="{372A3B3B-CBA4-43B6-840B-D14A6555FE75}" srcOrd="1" destOrd="0" presId="urn:microsoft.com/office/officeart/2005/8/layout/cycle3"/>
    <dgm:cxn modelId="{B305CA25-392E-4826-8AC2-897166125C21}" type="presParOf" srcId="{EB0D989E-5DF3-44C7-BF76-5E7102D9AC8C}" destId="{28374618-3DC4-4120-8576-D00AC2B7C8A4}" srcOrd="2" destOrd="0" presId="urn:microsoft.com/office/officeart/2005/8/layout/cycle3"/>
    <dgm:cxn modelId="{3AEDD33B-E4A3-455C-B837-EF88CCD8ACF1}" type="presParOf" srcId="{EB0D989E-5DF3-44C7-BF76-5E7102D9AC8C}" destId="{B3BC5555-BEA7-48E4-B047-DD192462CDA0}" srcOrd="3" destOrd="0" presId="urn:microsoft.com/office/officeart/2005/8/layout/cycle3"/>
    <dgm:cxn modelId="{226435F2-0903-4448-8458-C8BAE311493A}" type="presParOf" srcId="{EB0D989E-5DF3-44C7-BF76-5E7102D9AC8C}" destId="{9B2F3C49-5C00-47AF-8041-0FEAE6827DB2}" srcOrd="4" destOrd="0" presId="urn:microsoft.com/office/officeart/2005/8/layout/cycle3"/>
    <dgm:cxn modelId="{0340BE0C-DE21-4202-B028-99C26F555684}" type="presParOf" srcId="{EB0D989E-5DF3-44C7-BF76-5E7102D9AC8C}" destId="{7A067DAC-A4A9-419F-9E13-091DC0B364FB}" srcOrd="5" destOrd="0" presId="urn:microsoft.com/office/officeart/2005/8/layout/cycle3"/>
    <dgm:cxn modelId="{B31B9EE4-ADA7-4ADF-8236-E5165DE844C8}" type="presParOf" srcId="{EB0D989E-5DF3-44C7-BF76-5E7102D9AC8C}" destId="{8CFB9FC5-7172-4BBC-AA4C-23D4349E7E76}" srcOrd="6" destOrd="0" presId="urn:microsoft.com/office/officeart/2005/8/layout/cycle3"/>
    <dgm:cxn modelId="{CBCDBB49-E2CE-41B5-A957-B8BDC87A3791}" type="presParOf" srcId="{EB0D989E-5DF3-44C7-BF76-5E7102D9AC8C}" destId="{CC8E8D91-B0F6-4035-823F-E60CB56C371A}" srcOrd="7" destOrd="0" presId="urn:microsoft.com/office/officeart/2005/8/layout/cycle3"/>
    <dgm:cxn modelId="{606E1A9D-2A41-4E05-880B-AF1C83AF77DF}" type="presParOf" srcId="{EB0D989E-5DF3-44C7-BF76-5E7102D9AC8C}" destId="{E974E329-96A9-495F-B24C-5EECB3D6E82D}" srcOrd="8" destOrd="0" presId="urn:microsoft.com/office/officeart/2005/8/layout/cycle3"/>
    <dgm:cxn modelId="{D8AB5508-8BE0-40E0-AC1C-C6747E154B60}" type="presParOf" srcId="{EB0D989E-5DF3-44C7-BF76-5E7102D9AC8C}" destId="{BF3737E9-7A72-4322-98BD-6683A275526D}" srcOrd="9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D8EA55-4481-474B-9A76-675F20A08D52}">
      <dsp:nvSpPr>
        <dsp:cNvPr id="0" name=""/>
        <dsp:cNvSpPr/>
      </dsp:nvSpPr>
      <dsp:spPr>
        <a:xfrm>
          <a:off x="0" y="40881"/>
          <a:ext cx="822960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• Textbaserat Minröj byggt i modern C++</a:t>
          </a:r>
        </a:p>
      </dsp:txBody>
      <dsp:txXfrm>
        <a:off x="28100" y="68981"/>
        <a:ext cx="8173400" cy="519439"/>
      </dsp:txXfrm>
    </dsp:sp>
    <dsp:sp modelId="{F02BF293-42C7-4D41-995B-3330005C8505}">
      <dsp:nvSpPr>
        <dsp:cNvPr id="0" name=""/>
        <dsp:cNvSpPr/>
      </dsp:nvSpPr>
      <dsp:spPr>
        <a:xfrm>
          <a:off x="0" y="685641"/>
          <a:ext cx="822960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• Använder smarta pekare (std::unique_ptr)</a:t>
          </a:r>
        </a:p>
      </dsp:txBody>
      <dsp:txXfrm>
        <a:off x="28100" y="713741"/>
        <a:ext cx="8173400" cy="519439"/>
      </dsp:txXfrm>
    </dsp:sp>
    <dsp:sp modelId="{5C6B98D3-0025-4DF1-844B-2AD304F72603}">
      <dsp:nvSpPr>
        <dsp:cNvPr id="0" name=""/>
        <dsp:cNvSpPr/>
      </dsp:nvSpPr>
      <dsp:spPr>
        <a:xfrm>
          <a:off x="0" y="1330401"/>
          <a:ext cx="822960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• Slumpgenererade minor</a:t>
          </a:r>
        </a:p>
      </dsp:txBody>
      <dsp:txXfrm>
        <a:off x="28100" y="1358501"/>
        <a:ext cx="8173400" cy="519439"/>
      </dsp:txXfrm>
    </dsp:sp>
    <dsp:sp modelId="{99BBFAE2-B865-4793-8CBA-660B33A53A12}">
      <dsp:nvSpPr>
        <dsp:cNvPr id="0" name=""/>
        <dsp:cNvSpPr/>
      </dsp:nvSpPr>
      <dsp:spPr>
        <a:xfrm>
          <a:off x="0" y="1975161"/>
          <a:ext cx="822960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• Kommandogränssnitt (r/f/s/q)</a:t>
          </a:r>
        </a:p>
      </dsp:txBody>
      <dsp:txXfrm>
        <a:off x="28100" y="2003261"/>
        <a:ext cx="8173400" cy="519439"/>
      </dsp:txXfrm>
    </dsp:sp>
    <dsp:sp modelId="{4A0BB7EC-40CB-4F59-9245-68FA093E997D}">
      <dsp:nvSpPr>
        <dsp:cNvPr id="0" name=""/>
        <dsp:cNvSpPr/>
      </dsp:nvSpPr>
      <dsp:spPr>
        <a:xfrm>
          <a:off x="0" y="2619921"/>
          <a:ext cx="822960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• Spara/Ladda komplett spelstatus</a:t>
          </a:r>
        </a:p>
      </dsp:txBody>
      <dsp:txXfrm>
        <a:off x="28100" y="2648021"/>
        <a:ext cx="8173400" cy="519439"/>
      </dsp:txXfrm>
    </dsp:sp>
    <dsp:sp modelId="{C0843E46-EAFE-4330-9CE6-76CA618A2F4C}">
      <dsp:nvSpPr>
        <dsp:cNvPr id="0" name=""/>
        <dsp:cNvSpPr/>
      </dsp:nvSpPr>
      <dsp:spPr>
        <a:xfrm>
          <a:off x="0" y="3264681"/>
          <a:ext cx="822960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• UTF‑8 stöd för svenska tecken</a:t>
          </a:r>
        </a:p>
      </dsp:txBody>
      <dsp:txXfrm>
        <a:off x="28100" y="3292781"/>
        <a:ext cx="8173400" cy="519439"/>
      </dsp:txXfrm>
    </dsp:sp>
    <dsp:sp modelId="{38CD9017-1035-4BFD-B4C5-3D73BC00C1BC}">
      <dsp:nvSpPr>
        <dsp:cNvPr id="0" name=""/>
        <dsp:cNvSpPr/>
      </dsp:nvSpPr>
      <dsp:spPr>
        <a:xfrm>
          <a:off x="0" y="3909441"/>
          <a:ext cx="822960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• Delat i flera C++-filer för struktur</a:t>
          </a:r>
        </a:p>
      </dsp:txBody>
      <dsp:txXfrm>
        <a:off x="28100" y="3937541"/>
        <a:ext cx="8173400" cy="5194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5AD03B-222C-47FB-908C-AC13B6CAFF74}">
      <dsp:nvSpPr>
        <dsp:cNvPr id="0" name=""/>
        <dsp:cNvSpPr/>
      </dsp:nvSpPr>
      <dsp:spPr>
        <a:xfrm>
          <a:off x="0" y="40881"/>
          <a:ext cx="822960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• All speldata lagras:</a:t>
          </a:r>
        </a:p>
      </dsp:txBody>
      <dsp:txXfrm>
        <a:off x="28100" y="68981"/>
        <a:ext cx="8173400" cy="519439"/>
      </dsp:txXfrm>
    </dsp:sp>
    <dsp:sp modelId="{220CDA09-1AB5-46D9-80C0-8CC6C91F1013}">
      <dsp:nvSpPr>
        <dsp:cNvPr id="0" name=""/>
        <dsp:cNvSpPr/>
      </dsp:nvSpPr>
      <dsp:spPr>
        <a:xfrm>
          <a:off x="0" y="685641"/>
          <a:ext cx="822960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– Minor</a:t>
          </a:r>
        </a:p>
      </dsp:txBody>
      <dsp:txXfrm>
        <a:off x="28100" y="713741"/>
        <a:ext cx="8173400" cy="519439"/>
      </dsp:txXfrm>
    </dsp:sp>
    <dsp:sp modelId="{232A4C55-F72C-485D-A0F3-686F6A4BC38C}">
      <dsp:nvSpPr>
        <dsp:cNvPr id="0" name=""/>
        <dsp:cNvSpPr/>
      </dsp:nvSpPr>
      <dsp:spPr>
        <a:xfrm>
          <a:off x="0" y="1330401"/>
          <a:ext cx="822960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– Flaggar</a:t>
          </a:r>
        </a:p>
      </dsp:txBody>
      <dsp:txXfrm>
        <a:off x="28100" y="1358501"/>
        <a:ext cx="8173400" cy="519439"/>
      </dsp:txXfrm>
    </dsp:sp>
    <dsp:sp modelId="{DF163142-404E-4196-8816-ECE9D5F8133E}">
      <dsp:nvSpPr>
        <dsp:cNvPr id="0" name=""/>
        <dsp:cNvSpPr/>
      </dsp:nvSpPr>
      <dsp:spPr>
        <a:xfrm>
          <a:off x="0" y="1975161"/>
          <a:ext cx="822960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– Avslöjade rutor</a:t>
          </a:r>
        </a:p>
      </dsp:txBody>
      <dsp:txXfrm>
        <a:off x="28100" y="2003261"/>
        <a:ext cx="8173400" cy="519439"/>
      </dsp:txXfrm>
    </dsp:sp>
    <dsp:sp modelId="{E6AA0F3F-4628-47BB-8BD8-9B4F8CC3092D}">
      <dsp:nvSpPr>
        <dsp:cNvPr id="0" name=""/>
        <dsp:cNvSpPr/>
      </dsp:nvSpPr>
      <dsp:spPr>
        <a:xfrm>
          <a:off x="0" y="2619921"/>
          <a:ext cx="822960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– Spellyckor (vinst/förlust)</a:t>
          </a:r>
        </a:p>
      </dsp:txBody>
      <dsp:txXfrm>
        <a:off x="28100" y="2648021"/>
        <a:ext cx="8173400" cy="519439"/>
      </dsp:txXfrm>
    </dsp:sp>
    <dsp:sp modelId="{26EF221F-EC6E-4F5D-B815-1A1DDC283086}">
      <dsp:nvSpPr>
        <dsp:cNvPr id="0" name=""/>
        <dsp:cNvSpPr/>
      </dsp:nvSpPr>
      <dsp:spPr>
        <a:xfrm>
          <a:off x="0" y="3264681"/>
          <a:ext cx="822960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• Format: Läsbar textfil</a:t>
          </a:r>
        </a:p>
      </dsp:txBody>
      <dsp:txXfrm>
        <a:off x="28100" y="3292781"/>
        <a:ext cx="8173400" cy="519439"/>
      </dsp:txXfrm>
    </dsp:sp>
    <dsp:sp modelId="{982B57DC-C453-4D14-AF45-30006A7FC858}">
      <dsp:nvSpPr>
        <dsp:cNvPr id="0" name=""/>
        <dsp:cNvSpPr/>
      </dsp:nvSpPr>
      <dsp:spPr>
        <a:xfrm>
          <a:off x="0" y="3909441"/>
          <a:ext cx="822960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• Efter inläsning fortsätter spelet exakt där det slutade</a:t>
          </a:r>
        </a:p>
      </dsp:txBody>
      <dsp:txXfrm>
        <a:off x="28100" y="3937541"/>
        <a:ext cx="8173400" cy="51943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FBE62B-65E2-4903-9B01-39DA5D9E1F0E}">
      <dsp:nvSpPr>
        <dsp:cNvPr id="0" name=""/>
        <dsp:cNvSpPr/>
      </dsp:nvSpPr>
      <dsp:spPr>
        <a:xfrm>
          <a:off x="0" y="0"/>
          <a:ext cx="78867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982A29-9D13-4DB8-8B02-8CA0D938A7CD}">
      <dsp:nvSpPr>
        <dsp:cNvPr id="0" name=""/>
        <dsp:cNvSpPr/>
      </dsp:nvSpPr>
      <dsp:spPr>
        <a:xfrm>
          <a:off x="0" y="0"/>
          <a:ext cx="78867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• Windows: SetConsoleOutputCP(CP_UTF8)</a:t>
          </a:r>
        </a:p>
      </dsp:txBody>
      <dsp:txXfrm>
        <a:off x="0" y="0"/>
        <a:ext cx="7886700" cy="1087834"/>
      </dsp:txXfrm>
    </dsp:sp>
    <dsp:sp modelId="{AC409381-7AAB-442D-AE22-EB6BDC1E350A}">
      <dsp:nvSpPr>
        <dsp:cNvPr id="0" name=""/>
        <dsp:cNvSpPr/>
      </dsp:nvSpPr>
      <dsp:spPr>
        <a:xfrm>
          <a:off x="0" y="1087834"/>
          <a:ext cx="788670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FC5C71-A0AB-4D30-AD64-A2028724A562}">
      <dsp:nvSpPr>
        <dsp:cNvPr id="0" name=""/>
        <dsp:cNvSpPr/>
      </dsp:nvSpPr>
      <dsp:spPr>
        <a:xfrm>
          <a:off x="0" y="1087834"/>
          <a:ext cx="78867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• Linux/macOS: std::setlocale("sv_SE.UTF-8")</a:t>
          </a:r>
        </a:p>
      </dsp:txBody>
      <dsp:txXfrm>
        <a:off x="0" y="1087834"/>
        <a:ext cx="7886700" cy="1087834"/>
      </dsp:txXfrm>
    </dsp:sp>
    <dsp:sp modelId="{DF405C88-94C4-41AB-A9FB-0003716C454C}">
      <dsp:nvSpPr>
        <dsp:cNvPr id="0" name=""/>
        <dsp:cNvSpPr/>
      </dsp:nvSpPr>
      <dsp:spPr>
        <a:xfrm>
          <a:off x="0" y="2175669"/>
          <a:ext cx="78867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4A66A9-E8BA-4A45-A190-E499D87D9BB1}">
      <dsp:nvSpPr>
        <dsp:cNvPr id="0" name=""/>
        <dsp:cNvSpPr/>
      </dsp:nvSpPr>
      <dsp:spPr>
        <a:xfrm>
          <a:off x="0" y="2175669"/>
          <a:ext cx="78867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• Resultat: Å, Ä, Ö visas rätt</a:t>
          </a:r>
        </a:p>
      </dsp:txBody>
      <dsp:txXfrm>
        <a:off x="0" y="2175669"/>
        <a:ext cx="7886700" cy="1087834"/>
      </dsp:txXfrm>
    </dsp:sp>
    <dsp:sp modelId="{7FC44BD5-23DD-4E67-9DBB-E34D87F7CFD6}">
      <dsp:nvSpPr>
        <dsp:cNvPr id="0" name=""/>
        <dsp:cNvSpPr/>
      </dsp:nvSpPr>
      <dsp:spPr>
        <a:xfrm>
          <a:off x="0" y="3263503"/>
          <a:ext cx="788670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5C188B-D957-4E22-8D1B-2F4EC440CB20}">
      <dsp:nvSpPr>
        <dsp:cNvPr id="0" name=""/>
        <dsp:cNvSpPr/>
      </dsp:nvSpPr>
      <dsp:spPr>
        <a:xfrm>
          <a:off x="0" y="3263503"/>
          <a:ext cx="78867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• Viktigt för instruktioner och presentation</a:t>
          </a:r>
        </a:p>
      </dsp:txBody>
      <dsp:txXfrm>
        <a:off x="0" y="3263503"/>
        <a:ext cx="7886700" cy="108783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2A3B3B-CBA4-43B6-840B-D14A6555FE75}">
      <dsp:nvSpPr>
        <dsp:cNvPr id="0" name=""/>
        <dsp:cNvSpPr/>
      </dsp:nvSpPr>
      <dsp:spPr>
        <a:xfrm>
          <a:off x="1748554" y="-52525"/>
          <a:ext cx="4732491" cy="4732491"/>
        </a:xfrm>
        <a:prstGeom prst="circularArrow">
          <a:avLst>
            <a:gd name="adj1" fmla="val 5544"/>
            <a:gd name="adj2" fmla="val 330680"/>
            <a:gd name="adj3" fmla="val 14754161"/>
            <a:gd name="adj4" fmla="val 16814945"/>
            <a:gd name="adj5" fmla="val 575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534B02-316B-46EA-B459-8919FB25D4B8}">
      <dsp:nvSpPr>
        <dsp:cNvPr id="0" name=""/>
        <dsp:cNvSpPr/>
      </dsp:nvSpPr>
      <dsp:spPr>
        <a:xfrm>
          <a:off x="3504009" y="319"/>
          <a:ext cx="1221581" cy="610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1. Starta via terminal:</a:t>
          </a:r>
        </a:p>
      </dsp:txBody>
      <dsp:txXfrm>
        <a:off x="3533825" y="30135"/>
        <a:ext cx="1161949" cy="551158"/>
      </dsp:txXfrm>
    </dsp:sp>
    <dsp:sp modelId="{28374618-3DC4-4120-8576-D00AC2B7C8A4}">
      <dsp:nvSpPr>
        <dsp:cNvPr id="0" name=""/>
        <dsp:cNvSpPr/>
      </dsp:nvSpPr>
      <dsp:spPr>
        <a:xfrm>
          <a:off x="4801231" y="472470"/>
          <a:ext cx="1221581" cy="610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• .\minesweeper.exe (Windows)</a:t>
          </a:r>
        </a:p>
      </dsp:txBody>
      <dsp:txXfrm>
        <a:off x="4831047" y="502286"/>
        <a:ext cx="1161949" cy="551158"/>
      </dsp:txXfrm>
    </dsp:sp>
    <dsp:sp modelId="{B3BC5555-BEA7-48E4-B047-DD192462CDA0}">
      <dsp:nvSpPr>
        <dsp:cNvPr id="0" name=""/>
        <dsp:cNvSpPr/>
      </dsp:nvSpPr>
      <dsp:spPr>
        <a:xfrm>
          <a:off x="5491469" y="1667997"/>
          <a:ext cx="1221581" cy="610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• ./minesweeper (Linux/macOS)</a:t>
          </a:r>
        </a:p>
      </dsp:txBody>
      <dsp:txXfrm>
        <a:off x="5521285" y="1697813"/>
        <a:ext cx="1161949" cy="551158"/>
      </dsp:txXfrm>
    </dsp:sp>
    <dsp:sp modelId="{9B2F3C49-5C00-47AF-8041-0FEAE6827DB2}">
      <dsp:nvSpPr>
        <dsp:cNvPr id="0" name=""/>
        <dsp:cNvSpPr/>
      </dsp:nvSpPr>
      <dsp:spPr>
        <a:xfrm>
          <a:off x="5251752" y="3027499"/>
          <a:ext cx="1221581" cy="610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2. Testa flera kommandon live:</a:t>
          </a:r>
        </a:p>
      </dsp:txBody>
      <dsp:txXfrm>
        <a:off x="5281568" y="3057315"/>
        <a:ext cx="1161949" cy="551158"/>
      </dsp:txXfrm>
    </dsp:sp>
    <dsp:sp modelId="{7A067DAC-A4A9-419F-9E13-091DC0B364FB}">
      <dsp:nvSpPr>
        <dsp:cNvPr id="0" name=""/>
        <dsp:cNvSpPr/>
      </dsp:nvSpPr>
      <dsp:spPr>
        <a:xfrm>
          <a:off x="4194247" y="3914852"/>
          <a:ext cx="1221581" cy="610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• r b2</a:t>
          </a:r>
        </a:p>
      </dsp:txBody>
      <dsp:txXfrm>
        <a:off x="4224063" y="3944668"/>
        <a:ext cx="1161949" cy="551158"/>
      </dsp:txXfrm>
    </dsp:sp>
    <dsp:sp modelId="{8CFB9FC5-7172-4BBC-AA4C-23D4349E7E76}">
      <dsp:nvSpPr>
        <dsp:cNvPr id="0" name=""/>
        <dsp:cNvSpPr/>
      </dsp:nvSpPr>
      <dsp:spPr>
        <a:xfrm>
          <a:off x="2813771" y="3914852"/>
          <a:ext cx="1221581" cy="610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• f c3</a:t>
          </a:r>
        </a:p>
      </dsp:txBody>
      <dsp:txXfrm>
        <a:off x="2843587" y="3944668"/>
        <a:ext cx="1161949" cy="551158"/>
      </dsp:txXfrm>
    </dsp:sp>
    <dsp:sp modelId="{CC8E8D91-B0F6-4035-823F-E60CB56C371A}">
      <dsp:nvSpPr>
        <dsp:cNvPr id="0" name=""/>
        <dsp:cNvSpPr/>
      </dsp:nvSpPr>
      <dsp:spPr>
        <a:xfrm>
          <a:off x="1756266" y="3027499"/>
          <a:ext cx="1221581" cy="610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• s save.txt</a:t>
          </a:r>
        </a:p>
      </dsp:txBody>
      <dsp:txXfrm>
        <a:off x="1786082" y="3057315"/>
        <a:ext cx="1161949" cy="551158"/>
      </dsp:txXfrm>
    </dsp:sp>
    <dsp:sp modelId="{E974E329-96A9-495F-B24C-5EECB3D6E82D}">
      <dsp:nvSpPr>
        <dsp:cNvPr id="0" name=""/>
        <dsp:cNvSpPr/>
      </dsp:nvSpPr>
      <dsp:spPr>
        <a:xfrm>
          <a:off x="1516549" y="1667997"/>
          <a:ext cx="1221581" cy="610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• q</a:t>
          </a:r>
        </a:p>
      </dsp:txBody>
      <dsp:txXfrm>
        <a:off x="1546365" y="1697813"/>
        <a:ext cx="1161949" cy="551158"/>
      </dsp:txXfrm>
    </dsp:sp>
    <dsp:sp modelId="{BF3737E9-7A72-4322-98BD-6683A275526D}">
      <dsp:nvSpPr>
        <dsp:cNvPr id="0" name=""/>
        <dsp:cNvSpPr/>
      </dsp:nvSpPr>
      <dsp:spPr>
        <a:xfrm>
          <a:off x="2206786" y="472470"/>
          <a:ext cx="1221581" cy="610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3. Visa hur filen sparas i projektmappen.</a:t>
          </a:r>
        </a:p>
      </dsp:txBody>
      <dsp:txXfrm>
        <a:off x="2236602" y="502286"/>
        <a:ext cx="1161949" cy="5511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sv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audio" Target="../media/media13.m4a"/><Relationship Id="rId3" Type="http://schemas.microsoft.com/office/2007/relationships/media" Target="../media/media11.m4a"/><Relationship Id="rId7" Type="http://schemas.microsoft.com/office/2007/relationships/media" Target="../media/media13.m4a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audio" Target="../media/media12.m4a"/><Relationship Id="rId5" Type="http://schemas.microsoft.com/office/2007/relationships/media" Target="../media/media12.m4a"/><Relationship Id="rId10" Type="http://schemas.openxmlformats.org/officeDocument/2006/relationships/image" Target="../media/image3.png"/><Relationship Id="rId4" Type="http://schemas.openxmlformats.org/officeDocument/2006/relationships/audio" Target="../media/media11.m4a"/><Relationship Id="rId9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10" Type="http://schemas.openxmlformats.org/officeDocument/2006/relationships/image" Target="../media/image3.png"/><Relationship Id="rId4" Type="http://schemas.openxmlformats.org/officeDocument/2006/relationships/image" Target="../media/image4.jpeg"/><Relationship Id="rId9" Type="http://schemas.microsoft.com/office/2007/relationships/diagramDrawing" Target="../diagrams/drawing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699" y="687480"/>
            <a:ext cx="5605629" cy="99417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sv-SE" sz="3000"/>
              <a:t>Textbaserat Minröj – C++ Projekt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2321" y="2227943"/>
            <a:ext cx="5033221" cy="3788227"/>
          </a:xfrm>
        </p:spPr>
        <p:txBody>
          <a:bodyPr anchor="ctr">
            <a:normAutofit/>
          </a:bodyPr>
          <a:lstStyle/>
          <a:p>
            <a:r>
              <a:rPr lang="sv-SE" sz="2100"/>
              <a:t>En fullständig genomgång av spelets struktur, funktioner och tekniska lösningar.</a:t>
            </a:r>
          </a:p>
          <a:p>
            <a:endParaRPr lang="sv-SE" sz="2100"/>
          </a:p>
          <a:p>
            <a:r>
              <a:rPr lang="sv-SE" sz="2100"/>
              <a:t>Syfte: Visa förståelse för C++, datastrukturer, filhantering och spelimplementation.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89435" y="0"/>
            <a:ext cx="195456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567" y="2369132"/>
            <a:ext cx="2119736" cy="2119736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Graphic 6" descr="Radioactive Sign">
            <a:extLst>
              <a:ext uri="{FF2B5EF4-FFF2-40B4-BE49-F238E27FC236}">
                <a16:creationId xmlns:a16="http://schemas.microsoft.com/office/drawing/2014/main" id="{43634C6F-9052-6371-2FC7-D7E8ABAF3E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24964" y="2865141"/>
            <a:ext cx="1143455" cy="1143455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27BD010-CFF3-AE64-DA63-0F14C1EED9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861917" y="470647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5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4168866" cy="1325563"/>
          </a:xfrm>
        </p:spPr>
        <p:txBody>
          <a:bodyPr>
            <a:normAutofit/>
          </a:bodyPr>
          <a:lstStyle/>
          <a:p>
            <a:r>
              <a:t>Frågor?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6521" y="1"/>
            <a:ext cx="851299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4168866" cy="4351338"/>
          </a:xfrm>
        </p:spPr>
        <p:txBody>
          <a:bodyPr>
            <a:normAutofit/>
          </a:bodyPr>
          <a:lstStyle/>
          <a:p>
            <a:r>
              <a:rPr lang="sv-SE" sz="1000" dirty="0"/>
              <a:t>Varför valde jag att använda smarta pekare (</a:t>
            </a:r>
            <a:r>
              <a:rPr lang="sv-SE" sz="1000" dirty="0" err="1"/>
              <a:t>unique_ptr</a:t>
            </a:r>
            <a:r>
              <a:rPr lang="sv-SE" sz="1000" dirty="0"/>
              <a:t>) i projektet?</a:t>
            </a:r>
          </a:p>
          <a:p>
            <a:endParaRPr lang="sv-SE" sz="1000" dirty="0"/>
          </a:p>
          <a:p>
            <a:r>
              <a:rPr lang="sv-SE" sz="1000" dirty="0"/>
              <a:t>Hur fungerar spara- och laddningssystemet tekniskt?</a:t>
            </a:r>
          </a:p>
          <a:p>
            <a:endParaRPr lang="sv-SE" sz="1000" dirty="0"/>
          </a:p>
          <a:p>
            <a:endParaRPr lang="sv-SE" sz="1000" dirty="0"/>
          </a:p>
          <a:p>
            <a:r>
              <a:rPr lang="sv-SE" sz="1000" dirty="0"/>
              <a:t>Hur hanterar jag input och ser till att spelet inte kraschar?</a:t>
            </a:r>
          </a:p>
          <a:p>
            <a:endParaRPr lang="sv-SE" sz="1000" dirty="0"/>
          </a:p>
          <a:p>
            <a:endParaRPr lang="sv-SE" sz="1000" dirty="0"/>
          </a:p>
          <a:p>
            <a:r>
              <a:rPr lang="sv-SE" sz="1000" dirty="0"/>
              <a:t>Förklara hur </a:t>
            </a:r>
            <a:r>
              <a:rPr lang="sv-SE" sz="1000" dirty="0" err="1"/>
              <a:t>flood-fill</a:t>
            </a:r>
            <a:r>
              <a:rPr lang="sv-SE" sz="1000" dirty="0"/>
              <a:t> funktionen fungerar när en tom ruta avslöjas?</a:t>
            </a:r>
          </a:p>
          <a:p>
            <a:r>
              <a:rPr lang="sv-SE" sz="1000" dirty="0"/>
              <a:t>Tack för att ni lyssnade!</a:t>
            </a:r>
          </a:p>
          <a:p>
            <a:endParaRPr sz="100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5982" y="2624479"/>
            <a:ext cx="609320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385863" y="1516981"/>
            <a:ext cx="2387600" cy="17907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5982" y="0"/>
            <a:ext cx="1736438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79347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54162" y="4112081"/>
            <a:ext cx="889838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4565205" y="4145122"/>
            <a:ext cx="3062574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5982" y="4962670"/>
            <a:ext cx="1982514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0B7556E-EE27-D310-A2B2-A80A1E4C52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460661" y="2617218"/>
            <a:ext cx="609600" cy="6096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A0351DC-AE7F-F4C6-0317-9540DC339C8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857533" y="3195068"/>
            <a:ext cx="609600" cy="609600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CADA3F6-C694-520C-BF06-95785BF47460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175999" y="3772918"/>
            <a:ext cx="609600" cy="609600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D85DC02-EFAE-09E3-1DE1-F73C9AB45C5A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469427" y="4319018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7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40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682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7336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Projektöversikt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7C72AB4-38A3-8B0C-ECF8-060DC0B739C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16890D4-6016-C105-3A2B-273559765F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413811" y="427037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0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4168866" cy="1325563"/>
          </a:xfrm>
        </p:spPr>
        <p:txBody>
          <a:bodyPr>
            <a:normAutofit/>
          </a:bodyPr>
          <a:lstStyle/>
          <a:p>
            <a:r>
              <a:t>Programstruktur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6521" y="1"/>
            <a:ext cx="851299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4168866" cy="435133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sv-SE" sz="2200"/>
              <a:t>• Tile.h – Håller data om varje ruta</a:t>
            </a:r>
          </a:p>
          <a:p>
            <a:pPr>
              <a:lnSpc>
                <a:spcPct val="90000"/>
              </a:lnSpc>
            </a:pPr>
            <a:r>
              <a:rPr lang="sv-SE" sz="2200"/>
              <a:t>• Board.cpp/.h – Spelplan, utskrift, logik, filhantering</a:t>
            </a:r>
          </a:p>
          <a:p>
            <a:pPr>
              <a:lnSpc>
                <a:spcPct val="90000"/>
              </a:lnSpc>
            </a:pPr>
            <a:r>
              <a:rPr lang="sv-SE" sz="2200"/>
              <a:t>• Game.cpp/.h – Spelloop, input, kommandon</a:t>
            </a:r>
          </a:p>
          <a:p>
            <a:pPr>
              <a:lnSpc>
                <a:spcPct val="90000"/>
              </a:lnSpc>
            </a:pPr>
            <a:r>
              <a:rPr lang="sv-SE" sz="2200"/>
              <a:t>• main.cpp – Start, val av nytt spel/ladda, UTF-8 lösning</a:t>
            </a:r>
          </a:p>
          <a:p>
            <a:pPr>
              <a:lnSpc>
                <a:spcPct val="90000"/>
              </a:lnSpc>
            </a:pPr>
            <a:endParaRPr lang="sv-SE" sz="2200"/>
          </a:p>
          <a:p>
            <a:pPr>
              <a:lnSpc>
                <a:spcPct val="90000"/>
              </a:lnSpc>
            </a:pPr>
            <a:r>
              <a:rPr lang="sv-SE" sz="2200"/>
              <a:t>Modulär design → Enkel att läsa och underhålla.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5982" y="2624479"/>
            <a:ext cx="609320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385863" y="1516981"/>
            <a:ext cx="2387600" cy="17907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5982" y="0"/>
            <a:ext cx="1736438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79347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54162" y="4112081"/>
            <a:ext cx="889838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4565205" y="4145122"/>
            <a:ext cx="3062574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5982" y="4962670"/>
            <a:ext cx="1982514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D0AFDF7-A36A-CE76-C43F-552D41BAEF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15480" y="1066582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1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4168866" cy="13255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t>Viktiga Funktioner</a:t>
            </a:r>
            <a:endParaRPr lang="sv-SE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6521" y="1"/>
            <a:ext cx="851299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4168866" cy="435133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sv-SE" sz="2500"/>
              <a:t>• reveal(): Avslöjar en ruta och gör flood-fill</a:t>
            </a:r>
          </a:p>
          <a:p>
            <a:pPr>
              <a:lnSpc>
                <a:spcPct val="90000"/>
              </a:lnSpc>
            </a:pPr>
            <a:r>
              <a:rPr lang="sv-SE" sz="2500"/>
              <a:t>• toggleFlag(): Markerar/avmarkerar mina</a:t>
            </a:r>
          </a:p>
          <a:p>
            <a:pPr>
              <a:lnSpc>
                <a:spcPct val="90000"/>
              </a:lnSpc>
            </a:pPr>
            <a:r>
              <a:rPr lang="sv-SE" sz="2500"/>
              <a:t>• allSafeRevealed(): Kontroll för vinst</a:t>
            </a:r>
          </a:p>
          <a:p>
            <a:pPr>
              <a:lnSpc>
                <a:spcPct val="90000"/>
              </a:lnSpc>
            </a:pPr>
            <a:r>
              <a:rPr lang="sv-SE" sz="2500"/>
              <a:t>• placeMinesRandomly(): Slumpplacering</a:t>
            </a:r>
          </a:p>
          <a:p>
            <a:pPr>
              <a:lnSpc>
                <a:spcPct val="90000"/>
              </a:lnSpc>
            </a:pPr>
            <a:r>
              <a:rPr lang="sv-SE" sz="2500"/>
              <a:t>• saveToFile/loadFromFile(): Full sparning av spelstatus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5982" y="2624479"/>
            <a:ext cx="609320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385863" y="1516981"/>
            <a:ext cx="2387600" cy="17907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5982" y="0"/>
            <a:ext cx="1736438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79347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54162" y="4112081"/>
            <a:ext cx="889838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4565205" y="4145122"/>
            <a:ext cx="3062574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5982" y="4962670"/>
            <a:ext cx="1982514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4CD771A-42D4-E7CA-69D6-88465C56A4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88896" y="54346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4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Spara &amp; Ladda Spelet (VG‑krav)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E8DC2F9-2753-F2C6-58DA-24DD34F79B2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0D2A794-11BB-3072-5CF5-9511720D4C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247529" y="594519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2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D069510-A3A7-44F6-283C-798D02DC23F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0999" b="-1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7601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t>UTF‑8 &amp; Svenska Tecken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A4E315A-09D1-4B20-83F9-03FB729F2A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8461300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D04D404-A2EB-B30A-65B2-6800260756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781364" y="723106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1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6521" y="1"/>
            <a:ext cx="851299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dirty="0"/>
              <a:t>Screenshots du ska ta med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-93647" y="2693652"/>
            <a:ext cx="4083433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sv-SE" sz="2200" dirty="0"/>
              <a:t>1. Do not </a:t>
            </a:r>
            <a:r>
              <a:rPr lang="sv-SE" sz="2200" dirty="0" err="1"/>
              <a:t>forget</a:t>
            </a:r>
            <a:r>
              <a:rPr lang="sv-SE" sz="2200" dirty="0"/>
              <a:t> to </a:t>
            </a:r>
            <a:r>
              <a:rPr lang="sv-SE" sz="2200" dirty="0" err="1"/>
              <a:t>place</a:t>
            </a:r>
            <a:r>
              <a:rPr lang="sv-SE" sz="2200" dirty="0"/>
              <a:t> the </a:t>
            </a:r>
            <a:r>
              <a:rPr lang="sv-SE" sz="2200" dirty="0" err="1"/>
              <a:t>screenshots</a:t>
            </a:r>
            <a:r>
              <a:rPr lang="sv-SE" sz="2200" dirty="0"/>
              <a:t> </a:t>
            </a:r>
            <a:r>
              <a:rPr lang="sv-SE" sz="2200" dirty="0" err="1"/>
              <a:t>here</a:t>
            </a:r>
            <a:r>
              <a:rPr lang="sv-SE" sz="2200" dirty="0"/>
              <a:t> </a:t>
            </a:r>
            <a:r>
              <a:rPr lang="sv-SE" sz="2200" dirty="0" err="1"/>
              <a:t>before</a:t>
            </a:r>
            <a:r>
              <a:rPr lang="sv-SE" sz="2200" dirty="0"/>
              <a:t> </a:t>
            </a:r>
            <a:r>
              <a:rPr lang="sv-SE" sz="2200"/>
              <a:t>sending.</a:t>
            </a:r>
            <a:endParaRPr lang="sv-SE" sz="2200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C16A508-8377-7113-B385-67A4C6DB78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82170" y="843757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8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Hur spelet körs (för demo)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09B0DF3-E433-1D3D-7797-FE97BFD4E67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E1D5A39-D0DA-9C4F-947D-CDDAE8843A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320988" y="3558381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6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6521" y="1"/>
            <a:ext cx="851299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t>Sammanfattning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-93647" y="2693652"/>
            <a:ext cx="4083433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r>
              <a:t>• Fullständigt C++-projekt med bra struktur</a:t>
            </a:r>
          </a:p>
          <a:p>
            <a:r>
              <a:t>• Uppfyller G + VG-krav</a:t>
            </a:r>
          </a:p>
          <a:p>
            <a:r>
              <a:t>• Robust inputhantering</a:t>
            </a:r>
          </a:p>
          <a:p>
            <a:r>
              <a:t>• Filbaserad sparfunktion</a:t>
            </a:r>
          </a:p>
          <a:p>
            <a:r>
              <a:t>• Modern C++ (smarta pekare)</a:t>
            </a:r>
          </a:p>
          <a:p>
            <a:r>
              <a:t>• Förklaringsbar kod → bra betygspotential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D1E7DD3-3AED-D31F-F76F-120C1D131B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74541" y="936811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720</TotalTime>
  <Words>438</Words>
  <Application>Microsoft Office PowerPoint</Application>
  <PresentationFormat>On-screen Show (4:3)</PresentationFormat>
  <Paragraphs>68</Paragraphs>
  <Slides>10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Textbaserat Minröj – C++ Projekt</vt:lpstr>
      <vt:lpstr>Projektöversikt</vt:lpstr>
      <vt:lpstr>Programstruktur</vt:lpstr>
      <vt:lpstr>Viktiga Funktioner</vt:lpstr>
      <vt:lpstr>Spara &amp; Ladda Spelet (VG‑krav)</vt:lpstr>
      <vt:lpstr>UTF‑8 &amp; Svenska Tecken</vt:lpstr>
      <vt:lpstr>Screenshots du ska ta med</vt:lpstr>
      <vt:lpstr>Hur spelet körs (för demo)</vt:lpstr>
      <vt:lpstr>Sammanfattning</vt:lpstr>
      <vt:lpstr>Frågor?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William Lundqvist</cp:lastModifiedBy>
  <cp:revision>4</cp:revision>
  <dcterms:created xsi:type="dcterms:W3CDTF">2013-01-27T09:14:16Z</dcterms:created>
  <dcterms:modified xsi:type="dcterms:W3CDTF">2025-11-19T09:27:04Z</dcterms:modified>
  <cp:category/>
</cp:coreProperties>
</file>

<file path=docProps/thumbnail.jpeg>
</file>